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5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28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60" r:id="rId4"/>
    <p:sldId id="261" r:id="rId5"/>
    <p:sldId id="259" r:id="rId6"/>
    <p:sldId id="262" r:id="rId7"/>
    <p:sldId id="264" r:id="rId8"/>
    <p:sldId id="263" r:id="rId9"/>
    <p:sldId id="267" r:id="rId10"/>
    <p:sldId id="268" r:id="rId11"/>
    <p:sldId id="270" r:id="rId12"/>
    <p:sldId id="271" r:id="rId13"/>
    <p:sldId id="265" r:id="rId14"/>
    <p:sldId id="272" r:id="rId15"/>
    <p:sldId id="274" r:id="rId16"/>
    <p:sldId id="273" r:id="rId17"/>
    <p:sldId id="275" r:id="rId18"/>
    <p:sldId id="276" r:id="rId19"/>
    <p:sldId id="281" r:id="rId20"/>
    <p:sldId id="277" r:id="rId21"/>
    <p:sldId id="278" r:id="rId22"/>
    <p:sldId id="279" r:id="rId23"/>
    <p:sldId id="280" r:id="rId24"/>
    <p:sldId id="282" r:id="rId25"/>
    <p:sldId id="283" r:id="rId26"/>
    <p:sldId id="285" r:id="rId27"/>
    <p:sldId id="290" r:id="rId28"/>
    <p:sldId id="286" r:id="rId29"/>
    <p:sldId id="258" r:id="rId30"/>
  </p:sldIdLst>
  <p:sldSz cx="12192000" cy="6858000"/>
  <p:notesSz cx="6858000" cy="9144000"/>
  <p:custDataLst>
    <p:tags r:id="rId31"/>
  </p:custDataLst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E79"/>
    <a:srgbClr val="EFD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74" d="100"/>
          <a:sy n="74" d="100"/>
        </p:scale>
        <p:origin x="-39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09FF34-13DE-48B1-8A0C-5C98024CD98C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FC54D551-0661-4884-9D26-6DD0E4563F3A}">
      <dgm:prSet phldrT="[Texto]" custT="1"/>
      <dgm:spPr/>
      <dgm:t>
        <a:bodyPr/>
        <a:lstStyle/>
        <a:p>
          <a:r>
            <a:rPr lang="es-CO" altLang="es-CO" sz="2600" b="1" dirty="0" smtClean="0">
              <a:latin typeface="Arial Narrow" pitchFamily="34" charset="0"/>
            </a:rPr>
            <a:t>Relacionar el nuevo concepto con las ideas ya existentes en la estructura cognitiva del estudiante.</a:t>
          </a:r>
          <a:endParaRPr lang="es-CO" sz="2600" dirty="0"/>
        </a:p>
      </dgm:t>
    </dgm:pt>
    <dgm:pt modelId="{7D13408A-4A4F-4897-A719-15EA73BF2AE2}" type="parTrans" cxnId="{C32BF424-5E4A-4326-A04F-615D9E240838}">
      <dgm:prSet/>
      <dgm:spPr/>
      <dgm:t>
        <a:bodyPr/>
        <a:lstStyle/>
        <a:p>
          <a:endParaRPr lang="es-CO" sz="2600"/>
        </a:p>
      </dgm:t>
    </dgm:pt>
    <dgm:pt modelId="{618DE7F1-BE80-417C-AE6A-7206EE829BEE}" type="sibTrans" cxnId="{C32BF424-5E4A-4326-A04F-615D9E240838}">
      <dgm:prSet custT="1"/>
      <dgm:spPr/>
      <dgm:t>
        <a:bodyPr/>
        <a:lstStyle/>
        <a:p>
          <a:endParaRPr lang="es-CO" sz="2600"/>
        </a:p>
      </dgm:t>
    </dgm:pt>
    <dgm:pt modelId="{B431A40A-2C20-4B34-8F93-AA350CA9DF14}">
      <dgm:prSet phldrT="[Texto]" custT="1"/>
      <dgm:spPr/>
      <dgm:t>
        <a:bodyPr/>
        <a:lstStyle/>
        <a:p>
          <a:r>
            <a:rPr lang="es-CO" altLang="es-CO" sz="2600" b="1" dirty="0" smtClean="0">
              <a:latin typeface="Arial Narrow" pitchFamily="34" charset="0"/>
            </a:rPr>
            <a:t>A través de puentes cognitivos entre lo que el sujeto ya conoce y lo que necesita conocer para asimilar significativamente los nuevos conocimientos</a:t>
          </a:r>
          <a:endParaRPr lang="es-CO" sz="2600" dirty="0"/>
        </a:p>
      </dgm:t>
    </dgm:pt>
    <dgm:pt modelId="{D9DC4665-1DBE-4E94-8931-98C57090960F}" type="parTrans" cxnId="{B94FF767-0D81-4BEE-9F3F-A888BFC90946}">
      <dgm:prSet/>
      <dgm:spPr/>
      <dgm:t>
        <a:bodyPr/>
        <a:lstStyle/>
        <a:p>
          <a:endParaRPr lang="es-CO" sz="2600"/>
        </a:p>
      </dgm:t>
    </dgm:pt>
    <dgm:pt modelId="{E1FDB6D6-DE2A-47CA-9F92-57FCDEC86EA7}" type="sibTrans" cxnId="{B94FF767-0D81-4BEE-9F3F-A888BFC90946}">
      <dgm:prSet custT="1"/>
      <dgm:spPr/>
      <dgm:t>
        <a:bodyPr/>
        <a:lstStyle/>
        <a:p>
          <a:endParaRPr lang="es-CO" sz="2600"/>
        </a:p>
      </dgm:t>
    </dgm:pt>
    <dgm:pt modelId="{F7632812-9921-477D-8A84-0DEB21216337}">
      <dgm:prSet phldrT="[Texto]" custT="1"/>
      <dgm:spPr/>
      <dgm:t>
        <a:bodyPr/>
        <a:lstStyle/>
        <a:p>
          <a:r>
            <a:rPr lang="es-CO" altLang="es-CO" sz="2600" b="1" dirty="0" smtClean="0">
              <a:latin typeface="Arial Narrow" pitchFamily="34" charset="0"/>
            </a:rPr>
            <a:t>Estos puentes constituyen los organizadores previos, es decir, conceptos, ideas iniciales y material introductorio, los cuales se presentan como marco de referencia de los nuevos conceptos y relaciones</a:t>
          </a:r>
          <a:endParaRPr lang="es-CO" sz="2600" dirty="0"/>
        </a:p>
      </dgm:t>
    </dgm:pt>
    <dgm:pt modelId="{A8644470-E300-47F8-A99C-589DE1AA835B}" type="parTrans" cxnId="{FD20839C-7F64-4468-AA9A-750D2DBA9A70}">
      <dgm:prSet/>
      <dgm:spPr/>
      <dgm:t>
        <a:bodyPr/>
        <a:lstStyle/>
        <a:p>
          <a:endParaRPr lang="es-CO" sz="2600"/>
        </a:p>
      </dgm:t>
    </dgm:pt>
    <dgm:pt modelId="{27970F46-00C7-4B9E-8462-6F15993A9069}" type="sibTrans" cxnId="{FD20839C-7F64-4468-AA9A-750D2DBA9A70}">
      <dgm:prSet/>
      <dgm:spPr/>
      <dgm:t>
        <a:bodyPr/>
        <a:lstStyle/>
        <a:p>
          <a:endParaRPr lang="es-CO" sz="2600"/>
        </a:p>
      </dgm:t>
    </dgm:pt>
    <dgm:pt modelId="{705769AB-C264-4EB6-B0E6-E06C19417FF1}" type="pres">
      <dgm:prSet presAssocID="{3309FF34-13DE-48B1-8A0C-5C98024CD98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6B184A35-C8B9-460E-BA34-8BA9CCC71E22}" type="pres">
      <dgm:prSet presAssocID="{FC54D551-0661-4884-9D26-6DD0E4563F3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A7EAC04-72B0-4879-84EF-CE5320145C23}" type="pres">
      <dgm:prSet presAssocID="{618DE7F1-BE80-417C-AE6A-7206EE829BEE}" presName="sibTrans" presStyleLbl="sibTrans1D1" presStyleIdx="0" presStyleCnt="2"/>
      <dgm:spPr/>
      <dgm:t>
        <a:bodyPr/>
        <a:lstStyle/>
        <a:p>
          <a:endParaRPr lang="es-CO"/>
        </a:p>
      </dgm:t>
    </dgm:pt>
    <dgm:pt modelId="{3AD9B5BD-E73E-4136-A526-B9F48F2A8B0B}" type="pres">
      <dgm:prSet presAssocID="{618DE7F1-BE80-417C-AE6A-7206EE829BEE}" presName="connectorText" presStyleLbl="sibTrans1D1" presStyleIdx="0" presStyleCnt="2"/>
      <dgm:spPr/>
      <dgm:t>
        <a:bodyPr/>
        <a:lstStyle/>
        <a:p>
          <a:endParaRPr lang="es-CO"/>
        </a:p>
      </dgm:t>
    </dgm:pt>
    <dgm:pt modelId="{949C29C9-9738-4FC7-96E0-A194B014D6C0}" type="pres">
      <dgm:prSet presAssocID="{B431A40A-2C20-4B34-8F93-AA350CA9DF14}" presName="node" presStyleLbl="node1" presStyleIdx="1" presStyleCnt="3" custScaleX="11371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E9CA500-BF8B-45BB-9653-0E35AAF9BD6F}" type="pres">
      <dgm:prSet presAssocID="{E1FDB6D6-DE2A-47CA-9F92-57FCDEC86EA7}" presName="sibTrans" presStyleLbl="sibTrans1D1" presStyleIdx="1" presStyleCnt="2"/>
      <dgm:spPr/>
      <dgm:t>
        <a:bodyPr/>
        <a:lstStyle/>
        <a:p>
          <a:endParaRPr lang="es-CO"/>
        </a:p>
      </dgm:t>
    </dgm:pt>
    <dgm:pt modelId="{910074BE-A33A-4885-82B3-74F4416B2818}" type="pres">
      <dgm:prSet presAssocID="{E1FDB6D6-DE2A-47CA-9F92-57FCDEC86EA7}" presName="connectorText" presStyleLbl="sibTrans1D1" presStyleIdx="1" presStyleCnt="2"/>
      <dgm:spPr/>
      <dgm:t>
        <a:bodyPr/>
        <a:lstStyle/>
        <a:p>
          <a:endParaRPr lang="es-CO"/>
        </a:p>
      </dgm:t>
    </dgm:pt>
    <dgm:pt modelId="{25022E4C-B680-463A-B8E0-1A1836E500EA}" type="pres">
      <dgm:prSet presAssocID="{F7632812-9921-477D-8A84-0DEB21216337}" presName="node" presStyleLbl="node1" presStyleIdx="2" presStyleCnt="3" custScaleX="184839" custLinFactNeighborX="15554" custLinFactNeighborY="477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83CB5EC-3E4F-4825-BB29-CC6C10CFB522}" type="presOf" srcId="{3309FF34-13DE-48B1-8A0C-5C98024CD98C}" destId="{705769AB-C264-4EB6-B0E6-E06C19417FF1}" srcOrd="0" destOrd="0" presId="urn:microsoft.com/office/officeart/2005/8/layout/bProcess3"/>
    <dgm:cxn modelId="{C32BF424-5E4A-4326-A04F-615D9E240838}" srcId="{3309FF34-13DE-48B1-8A0C-5C98024CD98C}" destId="{FC54D551-0661-4884-9D26-6DD0E4563F3A}" srcOrd="0" destOrd="0" parTransId="{7D13408A-4A4F-4897-A719-15EA73BF2AE2}" sibTransId="{618DE7F1-BE80-417C-AE6A-7206EE829BEE}"/>
    <dgm:cxn modelId="{E2639AE4-D48F-4115-9863-F45E1B0C0FCD}" type="presOf" srcId="{618DE7F1-BE80-417C-AE6A-7206EE829BEE}" destId="{8A7EAC04-72B0-4879-84EF-CE5320145C23}" srcOrd="0" destOrd="0" presId="urn:microsoft.com/office/officeart/2005/8/layout/bProcess3"/>
    <dgm:cxn modelId="{85F2DF7F-5D12-4564-82B3-588D513D3DFE}" type="presOf" srcId="{F7632812-9921-477D-8A84-0DEB21216337}" destId="{25022E4C-B680-463A-B8E0-1A1836E500EA}" srcOrd="0" destOrd="0" presId="urn:microsoft.com/office/officeart/2005/8/layout/bProcess3"/>
    <dgm:cxn modelId="{7E00A163-03B5-482D-AEC5-49C652AAB8B0}" type="presOf" srcId="{E1FDB6D6-DE2A-47CA-9F92-57FCDEC86EA7}" destId="{3E9CA500-BF8B-45BB-9653-0E35AAF9BD6F}" srcOrd="0" destOrd="0" presId="urn:microsoft.com/office/officeart/2005/8/layout/bProcess3"/>
    <dgm:cxn modelId="{FD20839C-7F64-4468-AA9A-750D2DBA9A70}" srcId="{3309FF34-13DE-48B1-8A0C-5C98024CD98C}" destId="{F7632812-9921-477D-8A84-0DEB21216337}" srcOrd="2" destOrd="0" parTransId="{A8644470-E300-47F8-A99C-589DE1AA835B}" sibTransId="{27970F46-00C7-4B9E-8462-6F15993A9069}"/>
    <dgm:cxn modelId="{EA996CAC-BC7A-436D-A174-EF7F95BB7DDB}" type="presOf" srcId="{FC54D551-0661-4884-9D26-6DD0E4563F3A}" destId="{6B184A35-C8B9-460E-BA34-8BA9CCC71E22}" srcOrd="0" destOrd="0" presId="urn:microsoft.com/office/officeart/2005/8/layout/bProcess3"/>
    <dgm:cxn modelId="{E3AAF292-3C47-4D1D-BA49-027FF8B55DF3}" type="presOf" srcId="{618DE7F1-BE80-417C-AE6A-7206EE829BEE}" destId="{3AD9B5BD-E73E-4136-A526-B9F48F2A8B0B}" srcOrd="1" destOrd="0" presId="urn:microsoft.com/office/officeart/2005/8/layout/bProcess3"/>
    <dgm:cxn modelId="{EE29D80A-6E9C-44B1-B75D-054DC737D98F}" type="presOf" srcId="{B431A40A-2C20-4B34-8F93-AA350CA9DF14}" destId="{949C29C9-9738-4FC7-96E0-A194B014D6C0}" srcOrd="0" destOrd="0" presId="urn:microsoft.com/office/officeart/2005/8/layout/bProcess3"/>
    <dgm:cxn modelId="{6A2880CD-3803-4B88-AB3F-5750BC83840D}" type="presOf" srcId="{E1FDB6D6-DE2A-47CA-9F92-57FCDEC86EA7}" destId="{910074BE-A33A-4885-82B3-74F4416B2818}" srcOrd="1" destOrd="0" presId="urn:microsoft.com/office/officeart/2005/8/layout/bProcess3"/>
    <dgm:cxn modelId="{B94FF767-0D81-4BEE-9F3F-A888BFC90946}" srcId="{3309FF34-13DE-48B1-8A0C-5C98024CD98C}" destId="{B431A40A-2C20-4B34-8F93-AA350CA9DF14}" srcOrd="1" destOrd="0" parTransId="{D9DC4665-1DBE-4E94-8931-98C57090960F}" sibTransId="{E1FDB6D6-DE2A-47CA-9F92-57FCDEC86EA7}"/>
    <dgm:cxn modelId="{1EAF33C5-B495-44FA-B663-18165F024A1C}" type="presParOf" srcId="{705769AB-C264-4EB6-B0E6-E06C19417FF1}" destId="{6B184A35-C8B9-460E-BA34-8BA9CCC71E22}" srcOrd="0" destOrd="0" presId="urn:microsoft.com/office/officeart/2005/8/layout/bProcess3"/>
    <dgm:cxn modelId="{9CF47FF7-8534-4E24-980F-E659578344D8}" type="presParOf" srcId="{705769AB-C264-4EB6-B0E6-E06C19417FF1}" destId="{8A7EAC04-72B0-4879-84EF-CE5320145C23}" srcOrd="1" destOrd="0" presId="urn:microsoft.com/office/officeart/2005/8/layout/bProcess3"/>
    <dgm:cxn modelId="{4EF4BEFE-7693-4B90-9B21-5EBA572A2E63}" type="presParOf" srcId="{8A7EAC04-72B0-4879-84EF-CE5320145C23}" destId="{3AD9B5BD-E73E-4136-A526-B9F48F2A8B0B}" srcOrd="0" destOrd="0" presId="urn:microsoft.com/office/officeart/2005/8/layout/bProcess3"/>
    <dgm:cxn modelId="{EB55EA2B-9A92-4274-9C98-2BDC93675E86}" type="presParOf" srcId="{705769AB-C264-4EB6-B0E6-E06C19417FF1}" destId="{949C29C9-9738-4FC7-96E0-A194B014D6C0}" srcOrd="2" destOrd="0" presId="urn:microsoft.com/office/officeart/2005/8/layout/bProcess3"/>
    <dgm:cxn modelId="{138312F6-94E1-4848-AADE-A9A473C29C43}" type="presParOf" srcId="{705769AB-C264-4EB6-B0E6-E06C19417FF1}" destId="{3E9CA500-BF8B-45BB-9653-0E35AAF9BD6F}" srcOrd="3" destOrd="0" presId="urn:microsoft.com/office/officeart/2005/8/layout/bProcess3"/>
    <dgm:cxn modelId="{959B8370-CF1F-4848-841C-CD1E241C7702}" type="presParOf" srcId="{3E9CA500-BF8B-45BB-9653-0E35AAF9BD6F}" destId="{910074BE-A33A-4885-82B3-74F4416B2818}" srcOrd="0" destOrd="0" presId="urn:microsoft.com/office/officeart/2005/8/layout/bProcess3"/>
    <dgm:cxn modelId="{266298C7-178D-4994-94C1-A187AFA846BF}" type="presParOf" srcId="{705769AB-C264-4EB6-B0E6-E06C19417FF1}" destId="{25022E4C-B680-463A-B8E0-1A1836E500EA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7D8B4E-C7E2-416D-9982-98212D8CE0F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B4C42D32-D610-4DCA-9753-AC18C1587F7E}">
      <dgm:prSet phldrT="[Texto]"/>
      <dgm:spPr/>
      <dgm:t>
        <a:bodyPr/>
        <a:lstStyle/>
        <a:p>
          <a:r>
            <a:rPr lang="es-CO" dirty="0" smtClean="0"/>
            <a:t>Saberes previos</a:t>
          </a:r>
          <a:endParaRPr lang="es-CO" dirty="0"/>
        </a:p>
      </dgm:t>
    </dgm:pt>
    <dgm:pt modelId="{8522393A-BFF8-478F-93CE-823D4B82938E}" type="parTrans" cxnId="{A17D401A-3524-46E7-A932-FD23803B4FD8}">
      <dgm:prSet/>
      <dgm:spPr/>
      <dgm:t>
        <a:bodyPr/>
        <a:lstStyle/>
        <a:p>
          <a:endParaRPr lang="es-CO"/>
        </a:p>
      </dgm:t>
    </dgm:pt>
    <dgm:pt modelId="{C5272966-65B6-493A-AF08-733D46F5EFFD}" type="sibTrans" cxnId="{A17D401A-3524-46E7-A932-FD23803B4FD8}">
      <dgm:prSet/>
      <dgm:spPr/>
      <dgm:t>
        <a:bodyPr/>
        <a:lstStyle/>
        <a:p>
          <a:endParaRPr lang="es-CO"/>
        </a:p>
      </dgm:t>
    </dgm:pt>
    <dgm:pt modelId="{D870989E-DEEA-4FCD-976A-6197C02D6ACA}">
      <dgm:prSet phldrT="[Texto]"/>
      <dgm:spPr/>
      <dgm:t>
        <a:bodyPr/>
        <a:lstStyle/>
        <a:p>
          <a:r>
            <a:rPr lang="es-CO" dirty="0" smtClean="0"/>
            <a:t>Significatividad</a:t>
          </a:r>
          <a:endParaRPr lang="es-CO" dirty="0"/>
        </a:p>
      </dgm:t>
    </dgm:pt>
    <dgm:pt modelId="{EBC7274E-03A2-471D-AD07-F09D6E23EE12}" type="parTrans" cxnId="{0779C127-2BE1-4840-89D4-F665F4DF7BA5}">
      <dgm:prSet/>
      <dgm:spPr/>
      <dgm:t>
        <a:bodyPr/>
        <a:lstStyle/>
        <a:p>
          <a:endParaRPr lang="es-CO"/>
        </a:p>
      </dgm:t>
    </dgm:pt>
    <dgm:pt modelId="{8F03FC80-F9E1-46FE-A9C4-FA105F948861}" type="sibTrans" cxnId="{0779C127-2BE1-4840-89D4-F665F4DF7BA5}">
      <dgm:prSet/>
      <dgm:spPr/>
      <dgm:t>
        <a:bodyPr/>
        <a:lstStyle/>
        <a:p>
          <a:endParaRPr lang="es-CO"/>
        </a:p>
      </dgm:t>
    </dgm:pt>
    <dgm:pt modelId="{388B150D-3A41-4091-80F6-F1966BF0D3D1}">
      <dgm:prSet phldrT="[Texto]"/>
      <dgm:spPr/>
      <dgm:t>
        <a:bodyPr/>
        <a:lstStyle/>
        <a:p>
          <a:r>
            <a:rPr lang="es-CO" dirty="0" smtClean="0"/>
            <a:t>Motivación</a:t>
          </a:r>
          <a:endParaRPr lang="es-CO" dirty="0"/>
        </a:p>
      </dgm:t>
    </dgm:pt>
    <dgm:pt modelId="{2C17BFED-9C13-4660-B395-7523B84407F3}" type="parTrans" cxnId="{F9794FF3-172F-4017-A11E-EF362514F97C}">
      <dgm:prSet/>
      <dgm:spPr/>
      <dgm:t>
        <a:bodyPr/>
        <a:lstStyle/>
        <a:p>
          <a:endParaRPr lang="es-CO"/>
        </a:p>
      </dgm:t>
    </dgm:pt>
    <dgm:pt modelId="{8534A583-8842-4013-9653-DCE074D0C1E4}" type="sibTrans" cxnId="{F9794FF3-172F-4017-A11E-EF362514F97C}">
      <dgm:prSet/>
      <dgm:spPr/>
      <dgm:t>
        <a:bodyPr/>
        <a:lstStyle/>
        <a:p>
          <a:endParaRPr lang="es-CO"/>
        </a:p>
      </dgm:t>
    </dgm:pt>
    <dgm:pt modelId="{E00DF367-15D6-4178-A08E-3EFD610B4403}">
      <dgm:prSet phldrT="[Texto]"/>
      <dgm:spPr/>
      <dgm:t>
        <a:bodyPr/>
        <a:lstStyle/>
        <a:p>
          <a:r>
            <a:rPr lang="es-CO" dirty="0" smtClean="0"/>
            <a:t>Relación</a:t>
          </a:r>
          <a:endParaRPr lang="es-CO" dirty="0"/>
        </a:p>
      </dgm:t>
    </dgm:pt>
    <dgm:pt modelId="{54CC4C3D-360F-4A60-8F88-5B78DD412104}" type="parTrans" cxnId="{D9008A0C-4CA1-4D58-9E7C-AE56DE88EBA6}">
      <dgm:prSet/>
      <dgm:spPr/>
      <dgm:t>
        <a:bodyPr/>
        <a:lstStyle/>
        <a:p>
          <a:endParaRPr lang="es-CO"/>
        </a:p>
      </dgm:t>
    </dgm:pt>
    <dgm:pt modelId="{D2A3F56D-27B5-4E5F-BE36-77C9E3ACB3AD}" type="sibTrans" cxnId="{D9008A0C-4CA1-4D58-9E7C-AE56DE88EBA6}">
      <dgm:prSet/>
      <dgm:spPr/>
      <dgm:t>
        <a:bodyPr/>
        <a:lstStyle/>
        <a:p>
          <a:endParaRPr lang="es-CO"/>
        </a:p>
      </dgm:t>
    </dgm:pt>
    <dgm:pt modelId="{EC55497F-2A37-4124-A149-A3B7E44C85C6}">
      <dgm:prSet phldrT="[Texto]"/>
      <dgm:spPr/>
      <dgm:t>
        <a:bodyPr/>
        <a:lstStyle/>
        <a:p>
          <a:r>
            <a:rPr lang="es-CO" dirty="0" smtClean="0"/>
            <a:t>Organizadores previos</a:t>
          </a:r>
          <a:endParaRPr lang="es-CO" dirty="0"/>
        </a:p>
      </dgm:t>
    </dgm:pt>
    <dgm:pt modelId="{0D47D9E3-EFFD-49B1-BED6-41A65D6B21C7}" type="parTrans" cxnId="{DB00C020-2314-45D0-A8FE-6EFED866F3C3}">
      <dgm:prSet/>
      <dgm:spPr/>
      <dgm:t>
        <a:bodyPr/>
        <a:lstStyle/>
        <a:p>
          <a:endParaRPr lang="es-CO"/>
        </a:p>
      </dgm:t>
    </dgm:pt>
    <dgm:pt modelId="{C56BAA8B-0CB2-454A-A3F8-488EA6C615AE}" type="sibTrans" cxnId="{DB00C020-2314-45D0-A8FE-6EFED866F3C3}">
      <dgm:prSet/>
      <dgm:spPr/>
      <dgm:t>
        <a:bodyPr/>
        <a:lstStyle/>
        <a:p>
          <a:endParaRPr lang="es-CO"/>
        </a:p>
      </dgm:t>
    </dgm:pt>
    <dgm:pt modelId="{DC0CD99F-92A2-4C7C-A195-C15170349B56}" type="pres">
      <dgm:prSet presAssocID="{237D8B4E-C7E2-416D-9982-98212D8CE0F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O"/>
        </a:p>
      </dgm:t>
    </dgm:pt>
    <dgm:pt modelId="{936C46D1-1B7E-4D77-9588-6FEC9C40C076}" type="pres">
      <dgm:prSet presAssocID="{237D8B4E-C7E2-416D-9982-98212D8CE0FB}" presName="Name1" presStyleCnt="0"/>
      <dgm:spPr/>
    </dgm:pt>
    <dgm:pt modelId="{9ABDA982-4116-4CD4-A15D-9375ECFBD87B}" type="pres">
      <dgm:prSet presAssocID="{237D8B4E-C7E2-416D-9982-98212D8CE0FB}" presName="cycle" presStyleCnt="0"/>
      <dgm:spPr/>
    </dgm:pt>
    <dgm:pt modelId="{713D3783-6065-4C7E-AB7B-3F06BA37B9BC}" type="pres">
      <dgm:prSet presAssocID="{237D8B4E-C7E2-416D-9982-98212D8CE0FB}" presName="srcNode" presStyleLbl="node1" presStyleIdx="0" presStyleCnt="5"/>
      <dgm:spPr/>
    </dgm:pt>
    <dgm:pt modelId="{1F425ADD-8F16-4967-A231-6411DA9415CE}" type="pres">
      <dgm:prSet presAssocID="{237D8B4E-C7E2-416D-9982-98212D8CE0FB}" presName="conn" presStyleLbl="parChTrans1D2" presStyleIdx="0" presStyleCnt="1"/>
      <dgm:spPr/>
      <dgm:t>
        <a:bodyPr/>
        <a:lstStyle/>
        <a:p>
          <a:endParaRPr lang="es-CO"/>
        </a:p>
      </dgm:t>
    </dgm:pt>
    <dgm:pt modelId="{882FB5E2-E508-42DA-B18A-002448F60359}" type="pres">
      <dgm:prSet presAssocID="{237D8B4E-C7E2-416D-9982-98212D8CE0FB}" presName="extraNode" presStyleLbl="node1" presStyleIdx="0" presStyleCnt="5"/>
      <dgm:spPr/>
    </dgm:pt>
    <dgm:pt modelId="{4DC9476F-0347-4D1C-AA17-319756731A2F}" type="pres">
      <dgm:prSet presAssocID="{237D8B4E-C7E2-416D-9982-98212D8CE0FB}" presName="dstNode" presStyleLbl="node1" presStyleIdx="0" presStyleCnt="5"/>
      <dgm:spPr/>
    </dgm:pt>
    <dgm:pt modelId="{63A4F148-0969-456B-A3BC-DD512600DA87}" type="pres">
      <dgm:prSet presAssocID="{B4C42D32-D610-4DCA-9753-AC18C1587F7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9C9D130-B1C6-4E9E-8100-C58E9421AB08}" type="pres">
      <dgm:prSet presAssocID="{B4C42D32-D610-4DCA-9753-AC18C1587F7E}" presName="accent_1" presStyleCnt="0"/>
      <dgm:spPr/>
    </dgm:pt>
    <dgm:pt modelId="{3095D914-6BBC-402B-B641-C639978E4973}" type="pres">
      <dgm:prSet presAssocID="{B4C42D32-D610-4DCA-9753-AC18C1587F7E}" presName="accentRepeatNode" presStyleLbl="solidFgAcc1" presStyleIdx="0" presStyleCnt="5"/>
      <dgm:spPr/>
    </dgm:pt>
    <dgm:pt modelId="{401A4903-4A7B-44BF-835D-C75D748B5748}" type="pres">
      <dgm:prSet presAssocID="{D870989E-DEEA-4FCD-976A-6197C02D6ACA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0D287E2-5CD6-468C-B905-C1103621DA30}" type="pres">
      <dgm:prSet presAssocID="{D870989E-DEEA-4FCD-976A-6197C02D6ACA}" presName="accent_2" presStyleCnt="0"/>
      <dgm:spPr/>
    </dgm:pt>
    <dgm:pt modelId="{4151F503-2A47-4B22-B370-8E414EBDD588}" type="pres">
      <dgm:prSet presAssocID="{D870989E-DEEA-4FCD-976A-6197C02D6ACA}" presName="accentRepeatNode" presStyleLbl="solidFgAcc1" presStyleIdx="1" presStyleCnt="5"/>
      <dgm:spPr/>
    </dgm:pt>
    <dgm:pt modelId="{471713E7-10AE-4401-9013-687944D62479}" type="pres">
      <dgm:prSet presAssocID="{388B150D-3A41-4091-80F6-F1966BF0D3D1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DD39F9C-028D-4854-A019-0E6B36AC4CF8}" type="pres">
      <dgm:prSet presAssocID="{388B150D-3A41-4091-80F6-F1966BF0D3D1}" presName="accent_3" presStyleCnt="0"/>
      <dgm:spPr/>
    </dgm:pt>
    <dgm:pt modelId="{10BD39CE-99B7-48D5-85B3-B0293E73DC98}" type="pres">
      <dgm:prSet presAssocID="{388B150D-3A41-4091-80F6-F1966BF0D3D1}" presName="accentRepeatNode" presStyleLbl="solidFgAcc1" presStyleIdx="2" presStyleCnt="5"/>
      <dgm:spPr/>
    </dgm:pt>
    <dgm:pt modelId="{3DAA9BC0-610E-4B22-A94B-ED4FFC10CB01}" type="pres">
      <dgm:prSet presAssocID="{E00DF367-15D6-4178-A08E-3EFD610B440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BDBC29D-1B2F-435B-A345-D0D77AA58332}" type="pres">
      <dgm:prSet presAssocID="{E00DF367-15D6-4178-A08E-3EFD610B4403}" presName="accent_4" presStyleCnt="0"/>
      <dgm:spPr/>
    </dgm:pt>
    <dgm:pt modelId="{A6D62011-0FA5-4C39-B2B9-57913C77ED52}" type="pres">
      <dgm:prSet presAssocID="{E00DF367-15D6-4178-A08E-3EFD610B4403}" presName="accentRepeatNode" presStyleLbl="solidFgAcc1" presStyleIdx="3" presStyleCnt="5"/>
      <dgm:spPr/>
    </dgm:pt>
    <dgm:pt modelId="{222DFBF3-5CAC-4C56-8767-D1FB0D7866D0}" type="pres">
      <dgm:prSet presAssocID="{EC55497F-2A37-4124-A149-A3B7E44C85C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E07D754-3AB2-497D-87FC-2B6446A1CD7E}" type="pres">
      <dgm:prSet presAssocID="{EC55497F-2A37-4124-A149-A3B7E44C85C6}" presName="accent_5" presStyleCnt="0"/>
      <dgm:spPr/>
    </dgm:pt>
    <dgm:pt modelId="{99BB5CE6-619E-4959-87E4-30DEC08D0A1C}" type="pres">
      <dgm:prSet presAssocID="{EC55497F-2A37-4124-A149-A3B7E44C85C6}" presName="accentRepeatNode" presStyleLbl="solidFgAcc1" presStyleIdx="4" presStyleCnt="5"/>
      <dgm:spPr/>
    </dgm:pt>
  </dgm:ptLst>
  <dgm:cxnLst>
    <dgm:cxn modelId="{8E93A6EC-2C4F-4D9D-8C29-0BA4B0B1555E}" type="presOf" srcId="{388B150D-3A41-4091-80F6-F1966BF0D3D1}" destId="{471713E7-10AE-4401-9013-687944D62479}" srcOrd="0" destOrd="0" presId="urn:microsoft.com/office/officeart/2008/layout/VerticalCurvedList"/>
    <dgm:cxn modelId="{DB00C020-2314-45D0-A8FE-6EFED866F3C3}" srcId="{237D8B4E-C7E2-416D-9982-98212D8CE0FB}" destId="{EC55497F-2A37-4124-A149-A3B7E44C85C6}" srcOrd="4" destOrd="0" parTransId="{0D47D9E3-EFFD-49B1-BED6-41A65D6B21C7}" sibTransId="{C56BAA8B-0CB2-454A-A3F8-488EA6C615AE}"/>
    <dgm:cxn modelId="{384B9A4A-E180-4D3D-BA0A-2B610E76B23F}" type="presOf" srcId="{B4C42D32-D610-4DCA-9753-AC18C1587F7E}" destId="{63A4F148-0969-456B-A3BC-DD512600DA87}" srcOrd="0" destOrd="0" presId="urn:microsoft.com/office/officeart/2008/layout/VerticalCurvedList"/>
    <dgm:cxn modelId="{A17D401A-3524-46E7-A932-FD23803B4FD8}" srcId="{237D8B4E-C7E2-416D-9982-98212D8CE0FB}" destId="{B4C42D32-D610-4DCA-9753-AC18C1587F7E}" srcOrd="0" destOrd="0" parTransId="{8522393A-BFF8-478F-93CE-823D4B82938E}" sibTransId="{C5272966-65B6-493A-AF08-733D46F5EFFD}"/>
    <dgm:cxn modelId="{142E643D-483F-4223-B109-5DF6A8701563}" type="presOf" srcId="{EC55497F-2A37-4124-A149-A3B7E44C85C6}" destId="{222DFBF3-5CAC-4C56-8767-D1FB0D7866D0}" srcOrd="0" destOrd="0" presId="urn:microsoft.com/office/officeart/2008/layout/VerticalCurvedList"/>
    <dgm:cxn modelId="{0FCF8358-A3F1-4E98-9847-71AF2A6BE795}" type="presOf" srcId="{D870989E-DEEA-4FCD-976A-6197C02D6ACA}" destId="{401A4903-4A7B-44BF-835D-C75D748B5748}" srcOrd="0" destOrd="0" presId="urn:microsoft.com/office/officeart/2008/layout/VerticalCurvedList"/>
    <dgm:cxn modelId="{D9008A0C-4CA1-4D58-9E7C-AE56DE88EBA6}" srcId="{237D8B4E-C7E2-416D-9982-98212D8CE0FB}" destId="{E00DF367-15D6-4178-A08E-3EFD610B4403}" srcOrd="3" destOrd="0" parTransId="{54CC4C3D-360F-4A60-8F88-5B78DD412104}" sibTransId="{D2A3F56D-27B5-4E5F-BE36-77C9E3ACB3AD}"/>
    <dgm:cxn modelId="{3B08E39A-8C7F-4285-96B0-591E5EDC834B}" type="presOf" srcId="{E00DF367-15D6-4178-A08E-3EFD610B4403}" destId="{3DAA9BC0-610E-4B22-A94B-ED4FFC10CB01}" srcOrd="0" destOrd="0" presId="urn:microsoft.com/office/officeart/2008/layout/VerticalCurvedList"/>
    <dgm:cxn modelId="{42731DA2-EE4A-484E-B086-86952399EE07}" type="presOf" srcId="{C5272966-65B6-493A-AF08-733D46F5EFFD}" destId="{1F425ADD-8F16-4967-A231-6411DA9415CE}" srcOrd="0" destOrd="0" presId="urn:microsoft.com/office/officeart/2008/layout/VerticalCurvedList"/>
    <dgm:cxn modelId="{0779C127-2BE1-4840-89D4-F665F4DF7BA5}" srcId="{237D8B4E-C7E2-416D-9982-98212D8CE0FB}" destId="{D870989E-DEEA-4FCD-976A-6197C02D6ACA}" srcOrd="1" destOrd="0" parTransId="{EBC7274E-03A2-471D-AD07-F09D6E23EE12}" sibTransId="{8F03FC80-F9E1-46FE-A9C4-FA105F948861}"/>
    <dgm:cxn modelId="{F9794FF3-172F-4017-A11E-EF362514F97C}" srcId="{237D8B4E-C7E2-416D-9982-98212D8CE0FB}" destId="{388B150D-3A41-4091-80F6-F1966BF0D3D1}" srcOrd="2" destOrd="0" parTransId="{2C17BFED-9C13-4660-B395-7523B84407F3}" sibTransId="{8534A583-8842-4013-9653-DCE074D0C1E4}"/>
    <dgm:cxn modelId="{56367669-21E2-421C-A961-32F58A76DC38}" type="presOf" srcId="{237D8B4E-C7E2-416D-9982-98212D8CE0FB}" destId="{DC0CD99F-92A2-4C7C-A195-C15170349B56}" srcOrd="0" destOrd="0" presId="urn:microsoft.com/office/officeart/2008/layout/VerticalCurvedList"/>
    <dgm:cxn modelId="{14E1B382-E8DE-48BC-878B-19CCE5B63764}" type="presParOf" srcId="{DC0CD99F-92A2-4C7C-A195-C15170349B56}" destId="{936C46D1-1B7E-4D77-9588-6FEC9C40C076}" srcOrd="0" destOrd="0" presId="urn:microsoft.com/office/officeart/2008/layout/VerticalCurvedList"/>
    <dgm:cxn modelId="{14C89BDF-4542-48BD-B5D8-8123EF8E7791}" type="presParOf" srcId="{936C46D1-1B7E-4D77-9588-6FEC9C40C076}" destId="{9ABDA982-4116-4CD4-A15D-9375ECFBD87B}" srcOrd="0" destOrd="0" presId="urn:microsoft.com/office/officeart/2008/layout/VerticalCurvedList"/>
    <dgm:cxn modelId="{5286B6C5-EB80-4A0C-A4E0-9A624BAA7E9D}" type="presParOf" srcId="{9ABDA982-4116-4CD4-A15D-9375ECFBD87B}" destId="{713D3783-6065-4C7E-AB7B-3F06BA37B9BC}" srcOrd="0" destOrd="0" presId="urn:microsoft.com/office/officeart/2008/layout/VerticalCurvedList"/>
    <dgm:cxn modelId="{10926C0B-A818-4D8B-8E69-3E456A6C8E41}" type="presParOf" srcId="{9ABDA982-4116-4CD4-A15D-9375ECFBD87B}" destId="{1F425ADD-8F16-4967-A231-6411DA9415CE}" srcOrd="1" destOrd="0" presId="urn:microsoft.com/office/officeart/2008/layout/VerticalCurvedList"/>
    <dgm:cxn modelId="{EA892771-8BCC-4431-8F38-19D1295A1BC7}" type="presParOf" srcId="{9ABDA982-4116-4CD4-A15D-9375ECFBD87B}" destId="{882FB5E2-E508-42DA-B18A-002448F60359}" srcOrd="2" destOrd="0" presId="urn:microsoft.com/office/officeart/2008/layout/VerticalCurvedList"/>
    <dgm:cxn modelId="{5F6260C8-1AFF-4BE5-9F90-463DCE150E8D}" type="presParOf" srcId="{9ABDA982-4116-4CD4-A15D-9375ECFBD87B}" destId="{4DC9476F-0347-4D1C-AA17-319756731A2F}" srcOrd="3" destOrd="0" presId="urn:microsoft.com/office/officeart/2008/layout/VerticalCurvedList"/>
    <dgm:cxn modelId="{CC077333-35ED-40C4-9B75-C145010C038F}" type="presParOf" srcId="{936C46D1-1B7E-4D77-9588-6FEC9C40C076}" destId="{63A4F148-0969-456B-A3BC-DD512600DA87}" srcOrd="1" destOrd="0" presId="urn:microsoft.com/office/officeart/2008/layout/VerticalCurvedList"/>
    <dgm:cxn modelId="{4D3F7CEE-2E74-47F7-9B51-B9C1B717B433}" type="presParOf" srcId="{936C46D1-1B7E-4D77-9588-6FEC9C40C076}" destId="{B9C9D130-B1C6-4E9E-8100-C58E9421AB08}" srcOrd="2" destOrd="0" presId="urn:microsoft.com/office/officeart/2008/layout/VerticalCurvedList"/>
    <dgm:cxn modelId="{F9882454-BDD0-416B-BC66-8D38FE6003A6}" type="presParOf" srcId="{B9C9D130-B1C6-4E9E-8100-C58E9421AB08}" destId="{3095D914-6BBC-402B-B641-C639978E4973}" srcOrd="0" destOrd="0" presId="urn:microsoft.com/office/officeart/2008/layout/VerticalCurvedList"/>
    <dgm:cxn modelId="{FB95A3AA-32BB-41D1-B999-48137D3F7107}" type="presParOf" srcId="{936C46D1-1B7E-4D77-9588-6FEC9C40C076}" destId="{401A4903-4A7B-44BF-835D-C75D748B5748}" srcOrd="3" destOrd="0" presId="urn:microsoft.com/office/officeart/2008/layout/VerticalCurvedList"/>
    <dgm:cxn modelId="{90F3304A-30F2-42AA-980B-3ABF8567C028}" type="presParOf" srcId="{936C46D1-1B7E-4D77-9588-6FEC9C40C076}" destId="{10D287E2-5CD6-468C-B905-C1103621DA30}" srcOrd="4" destOrd="0" presId="urn:microsoft.com/office/officeart/2008/layout/VerticalCurvedList"/>
    <dgm:cxn modelId="{235215F8-3ADA-4D86-9F53-E24A9879124B}" type="presParOf" srcId="{10D287E2-5CD6-468C-B905-C1103621DA30}" destId="{4151F503-2A47-4B22-B370-8E414EBDD588}" srcOrd="0" destOrd="0" presId="urn:microsoft.com/office/officeart/2008/layout/VerticalCurvedList"/>
    <dgm:cxn modelId="{7F17C21F-D40D-428A-8A16-8F74837919BB}" type="presParOf" srcId="{936C46D1-1B7E-4D77-9588-6FEC9C40C076}" destId="{471713E7-10AE-4401-9013-687944D62479}" srcOrd="5" destOrd="0" presId="urn:microsoft.com/office/officeart/2008/layout/VerticalCurvedList"/>
    <dgm:cxn modelId="{D640CCD0-CED9-4BBC-848C-03B20727896B}" type="presParOf" srcId="{936C46D1-1B7E-4D77-9588-6FEC9C40C076}" destId="{FDD39F9C-028D-4854-A019-0E6B36AC4CF8}" srcOrd="6" destOrd="0" presId="urn:microsoft.com/office/officeart/2008/layout/VerticalCurvedList"/>
    <dgm:cxn modelId="{5F8FB6CA-A9E0-4AF0-840D-FED9A21B2903}" type="presParOf" srcId="{FDD39F9C-028D-4854-A019-0E6B36AC4CF8}" destId="{10BD39CE-99B7-48D5-85B3-B0293E73DC98}" srcOrd="0" destOrd="0" presId="urn:microsoft.com/office/officeart/2008/layout/VerticalCurvedList"/>
    <dgm:cxn modelId="{FA9522D5-EADC-4AB4-99D0-7ACEE37CA40C}" type="presParOf" srcId="{936C46D1-1B7E-4D77-9588-6FEC9C40C076}" destId="{3DAA9BC0-610E-4B22-A94B-ED4FFC10CB01}" srcOrd="7" destOrd="0" presId="urn:microsoft.com/office/officeart/2008/layout/VerticalCurvedList"/>
    <dgm:cxn modelId="{A86972C1-ED92-4A95-ADDE-57E9A6C43700}" type="presParOf" srcId="{936C46D1-1B7E-4D77-9588-6FEC9C40C076}" destId="{1BDBC29D-1B2F-435B-A345-D0D77AA58332}" srcOrd="8" destOrd="0" presId="urn:microsoft.com/office/officeart/2008/layout/VerticalCurvedList"/>
    <dgm:cxn modelId="{5AAF4699-ABCA-458B-8186-FE337492C05B}" type="presParOf" srcId="{1BDBC29D-1B2F-435B-A345-D0D77AA58332}" destId="{A6D62011-0FA5-4C39-B2B9-57913C77ED52}" srcOrd="0" destOrd="0" presId="urn:microsoft.com/office/officeart/2008/layout/VerticalCurvedList"/>
    <dgm:cxn modelId="{055F23C4-3604-4C8F-AE3D-BB6857BAF767}" type="presParOf" srcId="{936C46D1-1B7E-4D77-9588-6FEC9C40C076}" destId="{222DFBF3-5CAC-4C56-8767-D1FB0D7866D0}" srcOrd="9" destOrd="0" presId="urn:microsoft.com/office/officeart/2008/layout/VerticalCurvedList"/>
    <dgm:cxn modelId="{8073CD60-483A-4A2A-B5BB-E6CDB88CA354}" type="presParOf" srcId="{936C46D1-1B7E-4D77-9588-6FEC9C40C076}" destId="{FE07D754-3AB2-497D-87FC-2B6446A1CD7E}" srcOrd="10" destOrd="0" presId="urn:microsoft.com/office/officeart/2008/layout/VerticalCurvedList"/>
    <dgm:cxn modelId="{D5B74856-2DD7-4C12-A86E-E03DB116AB2D}" type="presParOf" srcId="{FE07D754-3AB2-497D-87FC-2B6446A1CD7E}" destId="{99BB5CE6-619E-4959-87E4-30DEC08D0A1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CAF73E-ED6F-4B24-99FD-CD1D1AEA31FF}" type="doc">
      <dgm:prSet loTypeId="urn:microsoft.com/office/officeart/2009/3/layout/CircleRelationship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80F39846-EC2C-402F-8D30-B88F69E222C9}">
      <dgm:prSet phldrT="[Texto]" custT="1"/>
      <dgm:spPr/>
      <dgm:t>
        <a:bodyPr/>
        <a:lstStyle/>
        <a:p>
          <a:r>
            <a:rPr lang="es-CO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Aprende contenidos</a:t>
          </a:r>
        </a:p>
      </dgm:t>
    </dgm:pt>
    <dgm:pt modelId="{5ADDE1BF-B003-4CD5-BCF5-2559026802F0}" type="parTrans" cxnId="{DE8E85FE-D9D0-4A24-B125-E27BC907C1B3}">
      <dgm:prSet/>
      <dgm:spPr/>
      <dgm:t>
        <a:bodyPr/>
        <a:lstStyle/>
        <a:p>
          <a:endParaRPr lang="es-CO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1FCFB4-2FDA-4A71-9BC5-411808806024}" type="sibTrans" cxnId="{DE8E85FE-D9D0-4A24-B125-E27BC907C1B3}">
      <dgm:prSet/>
      <dgm:spPr/>
      <dgm:t>
        <a:bodyPr/>
        <a:lstStyle/>
        <a:p>
          <a:endParaRPr lang="es-CO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8470BF-42F3-46CB-9E51-601D188052D5}">
      <dgm:prSet phldrT="[Texto]" custT="1"/>
      <dgm:spPr/>
      <dgm:t>
        <a:bodyPr/>
        <a:lstStyle/>
        <a:p>
          <a:r>
            <a:rPr lang="es-CO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Actitudes </a:t>
          </a:r>
        </a:p>
      </dgm:t>
    </dgm:pt>
    <dgm:pt modelId="{82065D42-7209-4CF1-85B4-DB6E5066FFBD}" type="parTrans" cxnId="{F7ACA93E-984F-4ACF-A9C4-22C3A361572E}">
      <dgm:prSet/>
      <dgm:spPr/>
      <dgm:t>
        <a:bodyPr/>
        <a:lstStyle/>
        <a:p>
          <a:endParaRPr lang="es-CO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08CC60-73B3-49F7-8558-F5FB3C63D2CB}" type="sibTrans" cxnId="{F7ACA93E-984F-4ACF-A9C4-22C3A361572E}">
      <dgm:prSet/>
      <dgm:spPr/>
      <dgm:t>
        <a:bodyPr/>
        <a:lstStyle/>
        <a:p>
          <a:endParaRPr lang="es-CO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27FB89-29FC-4938-9F28-03764DE8D1E3}">
      <dgm:prSet phldrT="[Texto]" custT="1"/>
      <dgm:spPr/>
      <dgm:t>
        <a:bodyPr/>
        <a:lstStyle/>
        <a:p>
          <a:r>
            <a:rPr lang="es-CO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Conceptos </a:t>
          </a:r>
        </a:p>
      </dgm:t>
    </dgm:pt>
    <dgm:pt modelId="{4D13D0D2-E01A-4F11-9933-849EF8232AC2}" type="parTrans" cxnId="{73DFDCCC-2A7B-4423-BCCE-0ADCF04196D5}">
      <dgm:prSet/>
      <dgm:spPr/>
      <dgm:t>
        <a:bodyPr/>
        <a:lstStyle/>
        <a:p>
          <a:endParaRPr lang="es-CO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D3FBC2-17FC-468A-A6C6-CF3365925623}" type="sibTrans" cxnId="{73DFDCCC-2A7B-4423-BCCE-0ADCF04196D5}">
      <dgm:prSet/>
      <dgm:spPr/>
      <dgm:t>
        <a:bodyPr/>
        <a:lstStyle/>
        <a:p>
          <a:endParaRPr lang="es-CO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4BE286-D815-4384-8273-B39679F23575}">
      <dgm:prSet phldrT="[Texto]"/>
      <dgm:spPr/>
      <dgm:t>
        <a:bodyPr/>
        <a:lstStyle/>
        <a:p>
          <a:endParaRPr lang="es-CO" dirty="0"/>
        </a:p>
      </dgm:t>
    </dgm:pt>
    <dgm:pt modelId="{4F88865E-171D-4641-AD2A-1D4C25967ADD}" type="parTrans" cxnId="{9A0A492E-3AEB-4C1A-9325-292F4E4BB22A}">
      <dgm:prSet/>
      <dgm:spPr/>
      <dgm:t>
        <a:bodyPr/>
        <a:lstStyle/>
        <a:p>
          <a:endParaRPr lang="es-CO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9D9948-D46E-4593-B844-09465678895B}" type="sibTrans" cxnId="{9A0A492E-3AEB-4C1A-9325-292F4E4BB22A}">
      <dgm:prSet/>
      <dgm:spPr/>
      <dgm:t>
        <a:bodyPr/>
        <a:lstStyle/>
        <a:p>
          <a:endParaRPr lang="es-CO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0969AF-2351-4D9C-805E-EFCF2556C6BC}">
      <dgm:prSet custT="1"/>
      <dgm:spPr/>
      <dgm:t>
        <a:bodyPr/>
        <a:lstStyle/>
        <a:p>
          <a:r>
            <a:rPr lang="es-CO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Procedimientos </a:t>
          </a:r>
        </a:p>
      </dgm:t>
    </dgm:pt>
    <dgm:pt modelId="{8DE8BD49-38FD-4728-A6B2-F9DD820D3B4B}" type="sibTrans" cxnId="{FC853106-8500-4032-B895-4013C141D828}">
      <dgm:prSet/>
      <dgm:spPr/>
      <dgm:t>
        <a:bodyPr/>
        <a:lstStyle/>
        <a:p>
          <a:endParaRPr lang="es-CO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67A43A-48E7-403C-A42A-FB288DAC455C}" type="parTrans" cxnId="{FC853106-8500-4032-B895-4013C141D828}">
      <dgm:prSet/>
      <dgm:spPr/>
      <dgm:t>
        <a:bodyPr/>
        <a:lstStyle/>
        <a:p>
          <a:endParaRPr lang="es-CO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4F5C9E-D52D-4E93-83E4-65A356E50274}" type="pres">
      <dgm:prSet presAssocID="{F7CAF73E-ED6F-4B24-99FD-CD1D1AEA31FF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s-CO"/>
        </a:p>
      </dgm:t>
    </dgm:pt>
    <dgm:pt modelId="{4159B08A-8DDC-479F-9EEA-A9E2F3D34057}" type="pres">
      <dgm:prSet presAssocID="{80F39846-EC2C-402F-8D30-B88F69E222C9}" presName="Parent" presStyleLbl="node0" presStyleIdx="0" presStyleCnt="1" custScaleX="116035" custLinFactNeighborX="439" custLinFactNeighborY="-2598">
        <dgm:presLayoutVars>
          <dgm:chMax val="5"/>
          <dgm:chPref val="5"/>
        </dgm:presLayoutVars>
      </dgm:prSet>
      <dgm:spPr/>
      <dgm:t>
        <a:bodyPr/>
        <a:lstStyle/>
        <a:p>
          <a:endParaRPr lang="es-CO"/>
        </a:p>
      </dgm:t>
    </dgm:pt>
    <dgm:pt modelId="{D757307B-FAF3-4D31-93A7-163DDA46E714}" type="pres">
      <dgm:prSet presAssocID="{80F39846-EC2C-402F-8D30-B88F69E222C9}" presName="Accent1" presStyleLbl="node1" presStyleIdx="0" presStyleCnt="15"/>
      <dgm:spPr/>
      <dgm:t>
        <a:bodyPr/>
        <a:lstStyle/>
        <a:p>
          <a:endParaRPr lang="es-CO"/>
        </a:p>
      </dgm:t>
    </dgm:pt>
    <dgm:pt modelId="{76B9C5AE-1A5B-406E-8BC3-73476C8B78B6}" type="pres">
      <dgm:prSet presAssocID="{80F39846-EC2C-402F-8D30-B88F69E222C9}" presName="Accent2" presStyleLbl="node1" presStyleIdx="1" presStyleCnt="15"/>
      <dgm:spPr/>
      <dgm:t>
        <a:bodyPr/>
        <a:lstStyle/>
        <a:p>
          <a:endParaRPr lang="es-CO"/>
        </a:p>
      </dgm:t>
    </dgm:pt>
    <dgm:pt modelId="{FFEA091F-2F3D-4C88-94FB-43A7EB0F380E}" type="pres">
      <dgm:prSet presAssocID="{80F39846-EC2C-402F-8D30-B88F69E222C9}" presName="Accent3" presStyleLbl="node1" presStyleIdx="2" presStyleCnt="15"/>
      <dgm:spPr/>
      <dgm:t>
        <a:bodyPr/>
        <a:lstStyle/>
        <a:p>
          <a:endParaRPr lang="es-CO"/>
        </a:p>
      </dgm:t>
    </dgm:pt>
    <dgm:pt modelId="{D7006920-1757-490B-940D-0EF744F94355}" type="pres">
      <dgm:prSet presAssocID="{80F39846-EC2C-402F-8D30-B88F69E222C9}" presName="Accent4" presStyleLbl="node1" presStyleIdx="3" presStyleCnt="1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0D7277D9-BDE2-4FE6-8A61-F804FE268CDE}" type="pres">
      <dgm:prSet presAssocID="{80F39846-EC2C-402F-8D30-B88F69E222C9}" presName="Accent5" presStyleLbl="node1" presStyleIdx="4" presStyleCnt="15" custLinFactX="400000" custLinFactY="400000" custLinFactNeighborX="480485" custLinFactNeighborY="471033"/>
      <dgm:spPr/>
      <dgm:t>
        <a:bodyPr/>
        <a:lstStyle/>
        <a:p>
          <a:endParaRPr lang="es-CO"/>
        </a:p>
      </dgm:t>
    </dgm:pt>
    <dgm:pt modelId="{2B21658F-A02A-4C45-9C53-E6E4607654F6}" type="pres">
      <dgm:prSet presAssocID="{80F39846-EC2C-402F-8D30-B88F69E222C9}" presName="Accent6" presStyleLbl="node1" presStyleIdx="5" presStyleCnt="15"/>
      <dgm:spPr/>
      <dgm:t>
        <a:bodyPr/>
        <a:lstStyle/>
        <a:p>
          <a:endParaRPr lang="es-CO"/>
        </a:p>
      </dgm:t>
    </dgm:pt>
    <dgm:pt modelId="{DC7E9886-93D1-4BDE-A8B5-8A0F44DE6E03}" type="pres">
      <dgm:prSet presAssocID="{FB8470BF-42F3-46CB-9E51-601D188052D5}" presName="Child1" presStyleLbl="node1" presStyleIdx="6" presStyleCnt="15" custScaleX="176713" custLinFactNeighborX="-26205" custLinFactNeighborY="-11059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  <dgm:pt modelId="{F45F95B4-58AB-4C20-993C-F9CB6129DE1C}" type="pres">
      <dgm:prSet presAssocID="{FB8470BF-42F3-46CB-9E51-601D188052D5}" presName="Accent7" presStyleCnt="0"/>
      <dgm:spPr/>
      <dgm:t>
        <a:bodyPr/>
        <a:lstStyle/>
        <a:p>
          <a:endParaRPr lang="es-CO"/>
        </a:p>
      </dgm:t>
    </dgm:pt>
    <dgm:pt modelId="{469893B1-E786-483F-9411-09E4DE0A6ABB}" type="pres">
      <dgm:prSet presAssocID="{FB8470BF-42F3-46CB-9E51-601D188052D5}" presName="AccentHold1" presStyleLbl="node1" presStyleIdx="7" presStyleCnt="15" custLinFactX="-144900" custLinFactY="-38485" custLinFactNeighborX="-200000" custLinFactNeighborY="-100000"/>
      <dgm:spPr/>
      <dgm:t>
        <a:bodyPr/>
        <a:lstStyle/>
        <a:p>
          <a:endParaRPr lang="es-CO"/>
        </a:p>
      </dgm:t>
    </dgm:pt>
    <dgm:pt modelId="{CC6212BB-87CF-4AED-97C5-ABCC2707FDD6}" type="pres">
      <dgm:prSet presAssocID="{FB8470BF-42F3-46CB-9E51-601D188052D5}" presName="Accent8" presStyleCnt="0"/>
      <dgm:spPr/>
      <dgm:t>
        <a:bodyPr/>
        <a:lstStyle/>
        <a:p>
          <a:endParaRPr lang="es-CO"/>
        </a:p>
      </dgm:t>
    </dgm:pt>
    <dgm:pt modelId="{0E5A88D1-D526-453C-8D53-D09652C78EDF}" type="pres">
      <dgm:prSet presAssocID="{FB8470BF-42F3-46CB-9E51-601D188052D5}" presName="AccentHold2" presStyleLbl="node1" presStyleIdx="8" presStyleCnt="15" custLinFactX="18218" custLinFactNeighborX="100000" custLinFactNeighborY="15785"/>
      <dgm:spPr/>
      <dgm:t>
        <a:bodyPr/>
        <a:lstStyle/>
        <a:p>
          <a:endParaRPr lang="es-CO"/>
        </a:p>
      </dgm:t>
    </dgm:pt>
    <dgm:pt modelId="{A76F4FC1-9992-431C-9E2F-1D23EA21B47F}" type="pres">
      <dgm:prSet presAssocID="{3627FB89-29FC-4938-9F28-03764DE8D1E3}" presName="Child2" presStyleLbl="node1" presStyleIdx="9" presStyleCnt="15" custScaleX="182932" custLinFactNeighborX="-51913" custLinFactNeighborY="-4283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  <dgm:pt modelId="{C03C36F6-AF14-4BE4-B3EF-82F5B2585507}" type="pres">
      <dgm:prSet presAssocID="{3627FB89-29FC-4938-9F28-03764DE8D1E3}" presName="Accent9" presStyleCnt="0"/>
      <dgm:spPr/>
      <dgm:t>
        <a:bodyPr/>
        <a:lstStyle/>
        <a:p>
          <a:endParaRPr lang="es-CO"/>
        </a:p>
      </dgm:t>
    </dgm:pt>
    <dgm:pt modelId="{C0EECB86-BF66-4C46-891A-D3566A7549D9}" type="pres">
      <dgm:prSet presAssocID="{3627FB89-29FC-4938-9F28-03764DE8D1E3}" presName="AccentHold1" presStyleLbl="node1" presStyleIdx="10" presStyleCnt="15" custLinFactX="179492" custLinFactY="-100000" custLinFactNeighborX="200000" custLinFactNeighborY="-129579"/>
      <dgm:spPr/>
      <dgm:t>
        <a:bodyPr/>
        <a:lstStyle/>
        <a:p>
          <a:endParaRPr lang="es-CO"/>
        </a:p>
      </dgm:t>
    </dgm:pt>
    <dgm:pt modelId="{88BB22F7-024B-4740-A627-A2390AE75F11}" type="pres">
      <dgm:prSet presAssocID="{3627FB89-29FC-4938-9F28-03764DE8D1E3}" presName="Accent10" presStyleCnt="0"/>
      <dgm:spPr/>
      <dgm:t>
        <a:bodyPr/>
        <a:lstStyle/>
        <a:p>
          <a:endParaRPr lang="es-CO"/>
        </a:p>
      </dgm:t>
    </dgm:pt>
    <dgm:pt modelId="{F2366199-BB69-416F-85A3-B1E705DE290F}" type="pres">
      <dgm:prSet presAssocID="{3627FB89-29FC-4938-9F28-03764DE8D1E3}" presName="AccentHold2" presStyleLbl="node1" presStyleIdx="11" presStyleCnt="15" custLinFactX="100000" custLinFactY="-40361" custLinFactNeighborX="133938" custLinFactNeighborY="-100000"/>
      <dgm:spPr/>
      <dgm:t>
        <a:bodyPr/>
        <a:lstStyle/>
        <a:p>
          <a:endParaRPr lang="es-CO"/>
        </a:p>
      </dgm:t>
    </dgm:pt>
    <dgm:pt modelId="{8C8AAACE-7D8C-498F-B683-8CB89DFAA303}" type="pres">
      <dgm:prSet presAssocID="{3627FB89-29FC-4938-9F28-03764DE8D1E3}" presName="Accent11" presStyleCnt="0"/>
      <dgm:spPr/>
      <dgm:t>
        <a:bodyPr/>
        <a:lstStyle/>
        <a:p>
          <a:endParaRPr lang="es-CO"/>
        </a:p>
      </dgm:t>
    </dgm:pt>
    <dgm:pt modelId="{B509493D-3BB7-420C-A341-E61BDBCC0408}" type="pres">
      <dgm:prSet presAssocID="{3627FB89-29FC-4938-9F28-03764DE8D1E3}" presName="AccentHold3" presStyleLbl="node1" presStyleIdx="12" presStyleCnt="15"/>
      <dgm:spPr/>
      <dgm:t>
        <a:bodyPr/>
        <a:lstStyle/>
        <a:p>
          <a:endParaRPr lang="es-CO"/>
        </a:p>
      </dgm:t>
    </dgm:pt>
    <dgm:pt modelId="{9E5F06A5-66B2-4B92-BC59-602AC63BA522}" type="pres">
      <dgm:prSet presAssocID="{240969AF-2351-4D9C-805E-EFCF2556C6BC}" presName="Child3" presStyleLbl="node1" presStyleIdx="13" presStyleCnt="15" custScaleX="219127" custLinFactNeighborX="-67618" custLinFactNeighborY="-22415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  <dgm:pt modelId="{9295582F-FB07-4877-9AAF-D5B0683C2773}" type="pres">
      <dgm:prSet presAssocID="{240969AF-2351-4D9C-805E-EFCF2556C6BC}" presName="Accent12" presStyleCnt="0"/>
      <dgm:spPr/>
      <dgm:t>
        <a:bodyPr/>
        <a:lstStyle/>
        <a:p>
          <a:endParaRPr lang="es-CO"/>
        </a:p>
      </dgm:t>
    </dgm:pt>
    <dgm:pt modelId="{DD03ACB0-2A39-4B48-A302-DCE243173323}" type="pres">
      <dgm:prSet presAssocID="{240969AF-2351-4D9C-805E-EFCF2556C6BC}" presName="AccentHold1" presStyleLbl="node1" presStyleIdx="14" presStyleCnt="15" custLinFactY="-36762" custLinFactNeighborX="7198" custLinFactNeighborY="-100000"/>
      <dgm:spPr/>
      <dgm:t>
        <a:bodyPr/>
        <a:lstStyle/>
        <a:p>
          <a:endParaRPr lang="es-CO"/>
        </a:p>
      </dgm:t>
    </dgm:pt>
  </dgm:ptLst>
  <dgm:cxnLst>
    <dgm:cxn modelId="{B3F69CF8-ADF0-4037-8857-6F0143870E20}" type="presOf" srcId="{80F39846-EC2C-402F-8D30-B88F69E222C9}" destId="{4159B08A-8DDC-479F-9EEA-A9E2F3D34057}" srcOrd="0" destOrd="0" presId="urn:microsoft.com/office/officeart/2009/3/layout/CircleRelationship"/>
    <dgm:cxn modelId="{55D8FC6E-0914-4551-B466-68890D526618}" type="presOf" srcId="{240969AF-2351-4D9C-805E-EFCF2556C6BC}" destId="{9E5F06A5-66B2-4B92-BC59-602AC63BA522}" srcOrd="0" destOrd="0" presId="urn:microsoft.com/office/officeart/2009/3/layout/CircleRelationship"/>
    <dgm:cxn modelId="{FC853106-8500-4032-B895-4013C141D828}" srcId="{80F39846-EC2C-402F-8D30-B88F69E222C9}" destId="{240969AF-2351-4D9C-805E-EFCF2556C6BC}" srcOrd="2" destOrd="0" parTransId="{BE67A43A-48E7-403C-A42A-FB288DAC455C}" sibTransId="{8DE8BD49-38FD-4728-A6B2-F9DD820D3B4B}"/>
    <dgm:cxn modelId="{4A680FDF-7016-4808-AB43-14642D674165}" type="presOf" srcId="{3627FB89-29FC-4938-9F28-03764DE8D1E3}" destId="{A76F4FC1-9992-431C-9E2F-1D23EA21B47F}" srcOrd="0" destOrd="0" presId="urn:microsoft.com/office/officeart/2009/3/layout/CircleRelationship"/>
    <dgm:cxn modelId="{DE8E85FE-D9D0-4A24-B125-E27BC907C1B3}" srcId="{F7CAF73E-ED6F-4B24-99FD-CD1D1AEA31FF}" destId="{80F39846-EC2C-402F-8D30-B88F69E222C9}" srcOrd="0" destOrd="0" parTransId="{5ADDE1BF-B003-4CD5-BCF5-2559026802F0}" sibTransId="{5F1FCFB4-2FDA-4A71-9BC5-411808806024}"/>
    <dgm:cxn modelId="{F7ACA93E-984F-4ACF-A9C4-22C3A361572E}" srcId="{80F39846-EC2C-402F-8D30-B88F69E222C9}" destId="{FB8470BF-42F3-46CB-9E51-601D188052D5}" srcOrd="0" destOrd="0" parTransId="{82065D42-7209-4CF1-85B4-DB6E5066FFBD}" sibTransId="{9508CC60-73B3-49F7-8558-F5FB3C63D2CB}"/>
    <dgm:cxn modelId="{73DFDCCC-2A7B-4423-BCCE-0ADCF04196D5}" srcId="{80F39846-EC2C-402F-8D30-B88F69E222C9}" destId="{3627FB89-29FC-4938-9F28-03764DE8D1E3}" srcOrd="1" destOrd="0" parTransId="{4D13D0D2-E01A-4F11-9933-849EF8232AC2}" sibTransId="{A2D3FBC2-17FC-468A-A6C6-CF3365925623}"/>
    <dgm:cxn modelId="{D6A3933D-E851-4F8A-BE03-7C2E2F8FFEA6}" type="presOf" srcId="{FB8470BF-42F3-46CB-9E51-601D188052D5}" destId="{DC7E9886-93D1-4BDE-A8B5-8A0F44DE6E03}" srcOrd="0" destOrd="0" presId="urn:microsoft.com/office/officeart/2009/3/layout/CircleRelationship"/>
    <dgm:cxn modelId="{42D608F5-D7FF-4DA2-AADD-9ABD74DC039D}" type="presOf" srcId="{F7CAF73E-ED6F-4B24-99FD-CD1D1AEA31FF}" destId="{FB4F5C9E-D52D-4E93-83E4-65A356E50274}" srcOrd="0" destOrd="0" presId="urn:microsoft.com/office/officeart/2009/3/layout/CircleRelationship"/>
    <dgm:cxn modelId="{9A0A492E-3AEB-4C1A-9325-292F4E4BB22A}" srcId="{F7CAF73E-ED6F-4B24-99FD-CD1D1AEA31FF}" destId="{5E4BE286-D815-4384-8273-B39679F23575}" srcOrd="1" destOrd="0" parTransId="{4F88865E-171D-4641-AD2A-1D4C25967ADD}" sibTransId="{1A9D9948-D46E-4593-B844-09465678895B}"/>
    <dgm:cxn modelId="{B16617F2-6C2B-473E-B9C5-91D4380D2164}" type="presParOf" srcId="{FB4F5C9E-D52D-4E93-83E4-65A356E50274}" destId="{4159B08A-8DDC-479F-9EEA-A9E2F3D34057}" srcOrd="0" destOrd="0" presId="urn:microsoft.com/office/officeart/2009/3/layout/CircleRelationship"/>
    <dgm:cxn modelId="{2C68FDCA-7123-414D-9A30-205A4429781B}" type="presParOf" srcId="{FB4F5C9E-D52D-4E93-83E4-65A356E50274}" destId="{D757307B-FAF3-4D31-93A7-163DDA46E714}" srcOrd="1" destOrd="0" presId="urn:microsoft.com/office/officeart/2009/3/layout/CircleRelationship"/>
    <dgm:cxn modelId="{5447F5FA-827C-4A48-9714-F0114AC142A5}" type="presParOf" srcId="{FB4F5C9E-D52D-4E93-83E4-65A356E50274}" destId="{76B9C5AE-1A5B-406E-8BC3-73476C8B78B6}" srcOrd="2" destOrd="0" presId="urn:microsoft.com/office/officeart/2009/3/layout/CircleRelationship"/>
    <dgm:cxn modelId="{F90C5EF9-6A0D-458A-BF9C-A1B5FE2B9DDD}" type="presParOf" srcId="{FB4F5C9E-D52D-4E93-83E4-65A356E50274}" destId="{FFEA091F-2F3D-4C88-94FB-43A7EB0F380E}" srcOrd="3" destOrd="0" presId="urn:microsoft.com/office/officeart/2009/3/layout/CircleRelationship"/>
    <dgm:cxn modelId="{75294869-6E51-40A7-925F-1DA361F3A2C9}" type="presParOf" srcId="{FB4F5C9E-D52D-4E93-83E4-65A356E50274}" destId="{D7006920-1757-490B-940D-0EF744F94355}" srcOrd="4" destOrd="0" presId="urn:microsoft.com/office/officeart/2009/3/layout/CircleRelationship"/>
    <dgm:cxn modelId="{66D1AF22-5FA9-493A-9203-6D0342EAB0EA}" type="presParOf" srcId="{FB4F5C9E-D52D-4E93-83E4-65A356E50274}" destId="{0D7277D9-BDE2-4FE6-8A61-F804FE268CDE}" srcOrd="5" destOrd="0" presId="urn:microsoft.com/office/officeart/2009/3/layout/CircleRelationship"/>
    <dgm:cxn modelId="{3C72CC22-CDA2-429F-B4B3-80BDD094C621}" type="presParOf" srcId="{FB4F5C9E-D52D-4E93-83E4-65A356E50274}" destId="{2B21658F-A02A-4C45-9C53-E6E4607654F6}" srcOrd="6" destOrd="0" presId="urn:microsoft.com/office/officeart/2009/3/layout/CircleRelationship"/>
    <dgm:cxn modelId="{C4A27CEE-DB9D-47B2-A45E-276B91B77AD3}" type="presParOf" srcId="{FB4F5C9E-D52D-4E93-83E4-65A356E50274}" destId="{DC7E9886-93D1-4BDE-A8B5-8A0F44DE6E03}" srcOrd="7" destOrd="0" presId="urn:microsoft.com/office/officeart/2009/3/layout/CircleRelationship"/>
    <dgm:cxn modelId="{B54C1C7F-5E7E-402B-BC68-E75C74CEDB8C}" type="presParOf" srcId="{FB4F5C9E-D52D-4E93-83E4-65A356E50274}" destId="{F45F95B4-58AB-4C20-993C-F9CB6129DE1C}" srcOrd="8" destOrd="0" presId="urn:microsoft.com/office/officeart/2009/3/layout/CircleRelationship"/>
    <dgm:cxn modelId="{C8D130EA-3FAE-4056-8F0F-344A6FFE18C5}" type="presParOf" srcId="{F45F95B4-58AB-4C20-993C-F9CB6129DE1C}" destId="{469893B1-E786-483F-9411-09E4DE0A6ABB}" srcOrd="0" destOrd="0" presId="urn:microsoft.com/office/officeart/2009/3/layout/CircleRelationship"/>
    <dgm:cxn modelId="{918EF572-61FF-4659-B2C9-78035D049D0B}" type="presParOf" srcId="{FB4F5C9E-D52D-4E93-83E4-65A356E50274}" destId="{CC6212BB-87CF-4AED-97C5-ABCC2707FDD6}" srcOrd="9" destOrd="0" presId="urn:microsoft.com/office/officeart/2009/3/layout/CircleRelationship"/>
    <dgm:cxn modelId="{C75C863A-D35E-4AB8-8D7F-F14D0AD601D4}" type="presParOf" srcId="{CC6212BB-87CF-4AED-97C5-ABCC2707FDD6}" destId="{0E5A88D1-D526-453C-8D53-D09652C78EDF}" srcOrd="0" destOrd="0" presId="urn:microsoft.com/office/officeart/2009/3/layout/CircleRelationship"/>
    <dgm:cxn modelId="{4C113A87-8D32-44B7-BBBF-648DD3E7B3FA}" type="presParOf" srcId="{FB4F5C9E-D52D-4E93-83E4-65A356E50274}" destId="{A76F4FC1-9992-431C-9E2F-1D23EA21B47F}" srcOrd="10" destOrd="0" presId="urn:microsoft.com/office/officeart/2009/3/layout/CircleRelationship"/>
    <dgm:cxn modelId="{F360CD0D-8103-49C5-9FF5-984E2BAA249E}" type="presParOf" srcId="{FB4F5C9E-D52D-4E93-83E4-65A356E50274}" destId="{C03C36F6-AF14-4BE4-B3EF-82F5B2585507}" srcOrd="11" destOrd="0" presId="urn:microsoft.com/office/officeart/2009/3/layout/CircleRelationship"/>
    <dgm:cxn modelId="{CFD6FA76-6A6F-41FF-992A-A6B56A054B22}" type="presParOf" srcId="{C03C36F6-AF14-4BE4-B3EF-82F5B2585507}" destId="{C0EECB86-BF66-4C46-891A-D3566A7549D9}" srcOrd="0" destOrd="0" presId="urn:microsoft.com/office/officeart/2009/3/layout/CircleRelationship"/>
    <dgm:cxn modelId="{1CE60951-EF2D-4AF7-A279-9545AAEEA03D}" type="presParOf" srcId="{FB4F5C9E-D52D-4E93-83E4-65A356E50274}" destId="{88BB22F7-024B-4740-A627-A2390AE75F11}" srcOrd="12" destOrd="0" presId="urn:microsoft.com/office/officeart/2009/3/layout/CircleRelationship"/>
    <dgm:cxn modelId="{00060D8E-AB54-455A-8F04-64A438C783CB}" type="presParOf" srcId="{88BB22F7-024B-4740-A627-A2390AE75F11}" destId="{F2366199-BB69-416F-85A3-B1E705DE290F}" srcOrd="0" destOrd="0" presId="urn:microsoft.com/office/officeart/2009/3/layout/CircleRelationship"/>
    <dgm:cxn modelId="{3F44B453-AE23-4D90-984C-62816FA4CBC5}" type="presParOf" srcId="{FB4F5C9E-D52D-4E93-83E4-65A356E50274}" destId="{8C8AAACE-7D8C-498F-B683-8CB89DFAA303}" srcOrd="13" destOrd="0" presId="urn:microsoft.com/office/officeart/2009/3/layout/CircleRelationship"/>
    <dgm:cxn modelId="{213E827F-58FE-4177-BED1-350227495974}" type="presParOf" srcId="{8C8AAACE-7D8C-498F-B683-8CB89DFAA303}" destId="{B509493D-3BB7-420C-A341-E61BDBCC0408}" srcOrd="0" destOrd="0" presId="urn:microsoft.com/office/officeart/2009/3/layout/CircleRelationship"/>
    <dgm:cxn modelId="{8D311DEE-E952-46A2-B370-88E85E6D5C23}" type="presParOf" srcId="{FB4F5C9E-D52D-4E93-83E4-65A356E50274}" destId="{9E5F06A5-66B2-4B92-BC59-602AC63BA522}" srcOrd="14" destOrd="0" presId="urn:microsoft.com/office/officeart/2009/3/layout/CircleRelationship"/>
    <dgm:cxn modelId="{D23FA30A-265B-4E04-8720-C2D85A3B5D11}" type="presParOf" srcId="{FB4F5C9E-D52D-4E93-83E4-65A356E50274}" destId="{9295582F-FB07-4877-9AAF-D5B0683C2773}" srcOrd="15" destOrd="0" presId="urn:microsoft.com/office/officeart/2009/3/layout/CircleRelationship"/>
    <dgm:cxn modelId="{3AC8A7ED-E55F-4018-A8D3-4A9141E2C7C3}" type="presParOf" srcId="{9295582F-FB07-4877-9AAF-D5B0683C2773}" destId="{DD03ACB0-2A39-4B48-A302-DCE243173323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2325CA-050A-427B-A0C3-0684C5A16897}" type="doc">
      <dgm:prSet loTypeId="urn:microsoft.com/office/officeart/2005/8/layout/pList2" loCatId="list" qsTypeId="urn:microsoft.com/office/officeart/2005/8/quickstyle/simple1" qsCatId="simple" csTypeId="urn:microsoft.com/office/officeart/2005/8/colors/accent1_1" csCatId="accent1" phldr="1"/>
      <dgm:spPr/>
    </dgm:pt>
    <dgm:pt modelId="{43D93464-DC9E-4C66-9ADB-9A9D87AED547}">
      <dgm:prSet phldrT="[Texto]" custT="1"/>
      <dgm:spPr/>
      <dgm:t>
        <a:bodyPr/>
        <a:lstStyle/>
        <a:p>
          <a:r>
            <a:rPr lang="es-CO" sz="2800" b="1" dirty="0">
              <a:latin typeface="Arial Narrow" pitchFamily="34" charset="0"/>
            </a:rPr>
            <a:t>Tutoría entre iguales</a:t>
          </a:r>
        </a:p>
        <a:p>
          <a:r>
            <a:rPr lang="es-CO" sz="2800" b="1" dirty="0">
              <a:latin typeface="Arial Narrow" pitchFamily="34" charset="0"/>
            </a:rPr>
            <a:t>Un alumno  acompaña a otro</a:t>
          </a:r>
        </a:p>
      </dgm:t>
    </dgm:pt>
    <dgm:pt modelId="{CFDDD738-979D-41BD-A0F8-93831196F8E0}" type="parTrans" cxnId="{A31CBDB3-C997-456A-9334-E27E9AF49FE5}">
      <dgm:prSet/>
      <dgm:spPr/>
      <dgm:t>
        <a:bodyPr/>
        <a:lstStyle/>
        <a:p>
          <a:endParaRPr lang="es-CO" sz="2800" b="1">
            <a:latin typeface="Arial Narrow" pitchFamily="34" charset="0"/>
          </a:endParaRPr>
        </a:p>
      </dgm:t>
    </dgm:pt>
    <dgm:pt modelId="{642F1755-B8F6-43CF-86E4-7A421148A3B1}" type="sibTrans" cxnId="{A31CBDB3-C997-456A-9334-E27E9AF49FE5}">
      <dgm:prSet/>
      <dgm:spPr/>
      <dgm:t>
        <a:bodyPr/>
        <a:lstStyle/>
        <a:p>
          <a:endParaRPr lang="es-CO" sz="2800" b="1">
            <a:latin typeface="Arial Narrow" pitchFamily="34" charset="0"/>
          </a:endParaRPr>
        </a:p>
      </dgm:t>
    </dgm:pt>
    <dgm:pt modelId="{1FF8BB8F-EED5-4944-96D8-4EEC0ECFA56F}">
      <dgm:prSet phldrT="[Texto]" custT="1"/>
      <dgm:spPr/>
      <dgm:t>
        <a:bodyPr/>
        <a:lstStyle/>
        <a:p>
          <a:r>
            <a:rPr lang="es-CO" sz="2800" b="1" dirty="0">
              <a:latin typeface="Arial Narrow" pitchFamily="34" charset="0"/>
            </a:rPr>
            <a:t>Construcción guiada del conocimiento: Acompañamiento y guía del docente mediante el lenguaje </a:t>
          </a:r>
        </a:p>
      </dgm:t>
    </dgm:pt>
    <dgm:pt modelId="{66010C97-8D84-45DE-9040-0B6E4EE5D9BA}" type="parTrans" cxnId="{B7C5DD0B-750E-46E7-AE14-A1A5740B1EAB}">
      <dgm:prSet/>
      <dgm:spPr/>
      <dgm:t>
        <a:bodyPr/>
        <a:lstStyle/>
        <a:p>
          <a:endParaRPr lang="es-CO" sz="2800" b="1">
            <a:latin typeface="Arial Narrow" pitchFamily="34" charset="0"/>
          </a:endParaRPr>
        </a:p>
      </dgm:t>
    </dgm:pt>
    <dgm:pt modelId="{E949A6E9-512B-4189-89EE-C45D8194D974}" type="sibTrans" cxnId="{B7C5DD0B-750E-46E7-AE14-A1A5740B1EAB}">
      <dgm:prSet/>
      <dgm:spPr/>
      <dgm:t>
        <a:bodyPr/>
        <a:lstStyle/>
        <a:p>
          <a:endParaRPr lang="es-CO" sz="2800" b="1">
            <a:latin typeface="Arial Narrow" pitchFamily="34" charset="0"/>
          </a:endParaRPr>
        </a:p>
      </dgm:t>
    </dgm:pt>
    <dgm:pt modelId="{D978A251-D8BE-4077-8068-93D5BC070752}">
      <dgm:prSet phldrT="[Texto]" custT="1"/>
      <dgm:spPr/>
      <dgm:t>
        <a:bodyPr/>
        <a:lstStyle/>
        <a:p>
          <a:r>
            <a:rPr lang="es-CO" sz="2800" b="1" dirty="0">
              <a:latin typeface="Arial Narrow" pitchFamily="34" charset="0"/>
            </a:rPr>
            <a:t>Aprendizaje colaborativo:  trabajo conjunto y constante  en la resolución de una tarea</a:t>
          </a:r>
        </a:p>
      </dgm:t>
    </dgm:pt>
    <dgm:pt modelId="{5FC667FC-0F60-4070-B410-F12DE5B9DFB3}" type="parTrans" cxnId="{F8677601-D171-4C56-A4D2-BE349DB0C900}">
      <dgm:prSet/>
      <dgm:spPr/>
      <dgm:t>
        <a:bodyPr/>
        <a:lstStyle/>
        <a:p>
          <a:endParaRPr lang="es-CO" sz="2800" b="1">
            <a:latin typeface="Arial Narrow" pitchFamily="34" charset="0"/>
          </a:endParaRPr>
        </a:p>
      </dgm:t>
    </dgm:pt>
    <dgm:pt modelId="{6CE23382-D27C-46DF-9214-A1BDAA5DF027}" type="sibTrans" cxnId="{F8677601-D171-4C56-A4D2-BE349DB0C900}">
      <dgm:prSet/>
      <dgm:spPr/>
      <dgm:t>
        <a:bodyPr/>
        <a:lstStyle/>
        <a:p>
          <a:endParaRPr lang="es-CO" sz="2800" b="1">
            <a:latin typeface="Arial Narrow" pitchFamily="34" charset="0"/>
          </a:endParaRPr>
        </a:p>
      </dgm:t>
    </dgm:pt>
    <dgm:pt modelId="{B394E9BD-E3C7-4122-8CF8-2C3FC54FA852}" type="pres">
      <dgm:prSet presAssocID="{452325CA-050A-427B-A0C3-0684C5A16897}" presName="Name0" presStyleCnt="0">
        <dgm:presLayoutVars>
          <dgm:dir/>
          <dgm:resizeHandles val="exact"/>
        </dgm:presLayoutVars>
      </dgm:prSet>
      <dgm:spPr/>
    </dgm:pt>
    <dgm:pt modelId="{6DD009B8-BA8A-4201-8630-CD68B43402B2}" type="pres">
      <dgm:prSet presAssocID="{452325CA-050A-427B-A0C3-0684C5A16897}" presName="bkgdShp" presStyleLbl="alignAccFollowNode1" presStyleIdx="0" presStyleCnt="1" custScaleX="95123" custScaleY="71518" custLinFactNeighborY="-352"/>
      <dgm:spPr/>
    </dgm:pt>
    <dgm:pt modelId="{263AE304-C205-41E3-B65A-E346652EBE20}" type="pres">
      <dgm:prSet presAssocID="{452325CA-050A-427B-A0C3-0684C5A16897}" presName="linComp" presStyleCnt="0"/>
      <dgm:spPr/>
    </dgm:pt>
    <dgm:pt modelId="{2F96FEFF-B971-46DD-BFD3-592E4A19948C}" type="pres">
      <dgm:prSet presAssocID="{43D93464-DC9E-4C66-9ADB-9A9D87AED547}" presName="compNode" presStyleCnt="0"/>
      <dgm:spPr/>
    </dgm:pt>
    <dgm:pt modelId="{42874D63-0DD7-46C2-9B7F-CE4C98031E39}" type="pres">
      <dgm:prSet presAssocID="{43D93464-DC9E-4C66-9ADB-9A9D87AED547}" presName="node" presStyleLbl="node1" presStyleIdx="0" presStyleCnt="3" custScaleX="117753" custScaleY="11562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7151EF-A7E0-4DAC-A63D-E69AD5B9F346}" type="pres">
      <dgm:prSet presAssocID="{43D93464-DC9E-4C66-9ADB-9A9D87AED547}" presName="invisiNode" presStyleLbl="node1" presStyleIdx="0" presStyleCnt="3"/>
      <dgm:spPr/>
    </dgm:pt>
    <dgm:pt modelId="{F22BB941-1497-45DA-BF05-DDD86ABA52F6}" type="pres">
      <dgm:prSet presAssocID="{43D93464-DC9E-4C66-9ADB-9A9D87AED547}" presName="imagNode" presStyleLbl="fgImgPlace1" presStyleIdx="0" presStyleCnt="3" custScaleX="106347" custScaleY="80034" custLinFactNeighborY="1040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942587C-5E0B-455C-A61B-D60D1F4BB383}" type="pres">
      <dgm:prSet presAssocID="{642F1755-B8F6-43CF-86E4-7A421148A3B1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A18AF86-C21C-4011-AD03-36BA6EB82495}" type="pres">
      <dgm:prSet presAssocID="{1FF8BB8F-EED5-4944-96D8-4EEC0ECFA56F}" presName="compNode" presStyleCnt="0"/>
      <dgm:spPr/>
    </dgm:pt>
    <dgm:pt modelId="{E5D1F53E-5BC6-4AED-A5A2-BC90DFC9CCDA}" type="pres">
      <dgm:prSet presAssocID="{1FF8BB8F-EED5-4944-96D8-4EEC0ECFA56F}" presName="node" presStyleLbl="node1" presStyleIdx="1" presStyleCnt="3" custScaleX="139674" custScaleY="11562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DCDFD1B-B380-4A18-96D7-0AB217381B4C}" type="pres">
      <dgm:prSet presAssocID="{1FF8BB8F-EED5-4944-96D8-4EEC0ECFA56F}" presName="invisiNode" presStyleLbl="node1" presStyleIdx="1" presStyleCnt="3"/>
      <dgm:spPr/>
    </dgm:pt>
    <dgm:pt modelId="{69E1ECBD-8FDD-4448-80DF-C1445F91E619}" type="pres">
      <dgm:prSet presAssocID="{1FF8BB8F-EED5-4944-96D8-4EEC0ECFA56F}" presName="imagNode" presStyleLbl="fgImgPlace1" presStyleIdx="1" presStyleCnt="3" custScaleY="80034" custLinFactNeighborY="1040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561D393E-3B25-41D3-B3CB-3D50863574EE}" type="pres">
      <dgm:prSet presAssocID="{E949A6E9-512B-4189-89EE-C45D8194D974}" presName="sibTrans" presStyleLbl="sibTrans2D1" presStyleIdx="0" presStyleCnt="0"/>
      <dgm:spPr/>
      <dgm:t>
        <a:bodyPr/>
        <a:lstStyle/>
        <a:p>
          <a:endParaRPr lang="es-CO"/>
        </a:p>
      </dgm:t>
    </dgm:pt>
    <dgm:pt modelId="{433943B1-5D99-4100-ADAD-E4F8F4083859}" type="pres">
      <dgm:prSet presAssocID="{D978A251-D8BE-4077-8068-93D5BC070752}" presName="compNode" presStyleCnt="0"/>
      <dgm:spPr/>
    </dgm:pt>
    <dgm:pt modelId="{0E6EDFA5-AF93-464A-91CE-FA60458C3213}" type="pres">
      <dgm:prSet presAssocID="{D978A251-D8BE-4077-8068-93D5BC070752}" presName="node" presStyleLbl="node1" presStyleIdx="2" presStyleCnt="3" custScaleX="137427" custScaleY="11562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8943604-38EA-4AE1-8F1F-A702450D97DF}" type="pres">
      <dgm:prSet presAssocID="{D978A251-D8BE-4077-8068-93D5BC070752}" presName="invisiNode" presStyleLbl="node1" presStyleIdx="2" presStyleCnt="3"/>
      <dgm:spPr/>
    </dgm:pt>
    <dgm:pt modelId="{10B934BE-D4A9-44B6-A554-B8DE6DE8E41D}" type="pres">
      <dgm:prSet presAssocID="{D978A251-D8BE-4077-8068-93D5BC070752}" presName="imagNode" presStyleLbl="fgImgPlace1" presStyleIdx="2" presStyleCnt="3" custScaleY="80034" custLinFactNeighborY="1040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E1AAD210-6D64-4A44-9FEC-D5EEED88983D}" type="presOf" srcId="{1FF8BB8F-EED5-4944-96D8-4EEC0ECFA56F}" destId="{E5D1F53E-5BC6-4AED-A5A2-BC90DFC9CCDA}" srcOrd="0" destOrd="0" presId="urn:microsoft.com/office/officeart/2005/8/layout/pList2"/>
    <dgm:cxn modelId="{DA6D660C-2294-4D8A-B97F-1FC947FFDD39}" type="presOf" srcId="{43D93464-DC9E-4C66-9ADB-9A9D87AED547}" destId="{42874D63-0DD7-46C2-9B7F-CE4C98031E39}" srcOrd="0" destOrd="0" presId="urn:microsoft.com/office/officeart/2005/8/layout/pList2"/>
    <dgm:cxn modelId="{A31CBDB3-C997-456A-9334-E27E9AF49FE5}" srcId="{452325CA-050A-427B-A0C3-0684C5A16897}" destId="{43D93464-DC9E-4C66-9ADB-9A9D87AED547}" srcOrd="0" destOrd="0" parTransId="{CFDDD738-979D-41BD-A0F8-93831196F8E0}" sibTransId="{642F1755-B8F6-43CF-86E4-7A421148A3B1}"/>
    <dgm:cxn modelId="{B7C5DD0B-750E-46E7-AE14-A1A5740B1EAB}" srcId="{452325CA-050A-427B-A0C3-0684C5A16897}" destId="{1FF8BB8F-EED5-4944-96D8-4EEC0ECFA56F}" srcOrd="1" destOrd="0" parTransId="{66010C97-8D84-45DE-9040-0B6E4EE5D9BA}" sibTransId="{E949A6E9-512B-4189-89EE-C45D8194D974}"/>
    <dgm:cxn modelId="{2F67AE5C-A753-4632-8E1F-77B6DB5334B7}" type="presOf" srcId="{642F1755-B8F6-43CF-86E4-7A421148A3B1}" destId="{D942587C-5E0B-455C-A61B-D60D1F4BB383}" srcOrd="0" destOrd="0" presId="urn:microsoft.com/office/officeart/2005/8/layout/pList2"/>
    <dgm:cxn modelId="{F8677601-D171-4C56-A4D2-BE349DB0C900}" srcId="{452325CA-050A-427B-A0C3-0684C5A16897}" destId="{D978A251-D8BE-4077-8068-93D5BC070752}" srcOrd="2" destOrd="0" parTransId="{5FC667FC-0F60-4070-B410-F12DE5B9DFB3}" sibTransId="{6CE23382-D27C-46DF-9214-A1BDAA5DF027}"/>
    <dgm:cxn modelId="{0263AF90-9A62-4C3E-8901-5FA8C309C807}" type="presOf" srcId="{E949A6E9-512B-4189-89EE-C45D8194D974}" destId="{561D393E-3B25-41D3-B3CB-3D50863574EE}" srcOrd="0" destOrd="0" presId="urn:microsoft.com/office/officeart/2005/8/layout/pList2"/>
    <dgm:cxn modelId="{3A1CD8C1-78FF-4AB1-8A65-0E141C16E215}" type="presOf" srcId="{D978A251-D8BE-4077-8068-93D5BC070752}" destId="{0E6EDFA5-AF93-464A-91CE-FA60458C3213}" srcOrd="0" destOrd="0" presId="urn:microsoft.com/office/officeart/2005/8/layout/pList2"/>
    <dgm:cxn modelId="{C427338C-2EFC-455C-B5D0-7AC8CF4413E1}" type="presOf" srcId="{452325CA-050A-427B-A0C3-0684C5A16897}" destId="{B394E9BD-E3C7-4122-8CF8-2C3FC54FA852}" srcOrd="0" destOrd="0" presId="urn:microsoft.com/office/officeart/2005/8/layout/pList2"/>
    <dgm:cxn modelId="{2366A938-C8B3-4A0D-BF13-2DF5BB2527D8}" type="presParOf" srcId="{B394E9BD-E3C7-4122-8CF8-2C3FC54FA852}" destId="{6DD009B8-BA8A-4201-8630-CD68B43402B2}" srcOrd="0" destOrd="0" presId="urn:microsoft.com/office/officeart/2005/8/layout/pList2"/>
    <dgm:cxn modelId="{F96B1526-27EE-4ABB-B211-A0B80AAFE238}" type="presParOf" srcId="{B394E9BD-E3C7-4122-8CF8-2C3FC54FA852}" destId="{263AE304-C205-41E3-B65A-E346652EBE20}" srcOrd="1" destOrd="0" presId="urn:microsoft.com/office/officeart/2005/8/layout/pList2"/>
    <dgm:cxn modelId="{3D40ED83-C712-49A4-B0D4-93B1CD69FE0B}" type="presParOf" srcId="{263AE304-C205-41E3-B65A-E346652EBE20}" destId="{2F96FEFF-B971-46DD-BFD3-592E4A19948C}" srcOrd="0" destOrd="0" presId="urn:microsoft.com/office/officeart/2005/8/layout/pList2"/>
    <dgm:cxn modelId="{0D476D49-7FF1-4713-A896-3D956B3BF956}" type="presParOf" srcId="{2F96FEFF-B971-46DD-BFD3-592E4A19948C}" destId="{42874D63-0DD7-46C2-9B7F-CE4C98031E39}" srcOrd="0" destOrd="0" presId="urn:microsoft.com/office/officeart/2005/8/layout/pList2"/>
    <dgm:cxn modelId="{175EDF21-6C40-4DFD-B372-BDEFDAE15D73}" type="presParOf" srcId="{2F96FEFF-B971-46DD-BFD3-592E4A19948C}" destId="{157151EF-A7E0-4DAC-A63D-E69AD5B9F346}" srcOrd="1" destOrd="0" presId="urn:microsoft.com/office/officeart/2005/8/layout/pList2"/>
    <dgm:cxn modelId="{9C324471-2D48-4238-B5FB-B1E38263EFE9}" type="presParOf" srcId="{2F96FEFF-B971-46DD-BFD3-592E4A19948C}" destId="{F22BB941-1497-45DA-BF05-DDD86ABA52F6}" srcOrd="2" destOrd="0" presId="urn:microsoft.com/office/officeart/2005/8/layout/pList2"/>
    <dgm:cxn modelId="{CFE7FF71-93C6-421D-BC51-B775F992A3D9}" type="presParOf" srcId="{263AE304-C205-41E3-B65A-E346652EBE20}" destId="{D942587C-5E0B-455C-A61B-D60D1F4BB383}" srcOrd="1" destOrd="0" presId="urn:microsoft.com/office/officeart/2005/8/layout/pList2"/>
    <dgm:cxn modelId="{2DFA6F1A-0DB3-4D6F-ACF0-1977F4C003EA}" type="presParOf" srcId="{263AE304-C205-41E3-B65A-E346652EBE20}" destId="{5A18AF86-C21C-4011-AD03-36BA6EB82495}" srcOrd="2" destOrd="0" presId="urn:microsoft.com/office/officeart/2005/8/layout/pList2"/>
    <dgm:cxn modelId="{C53BAAD4-8C2E-42B6-BF38-BCA020515BF3}" type="presParOf" srcId="{5A18AF86-C21C-4011-AD03-36BA6EB82495}" destId="{E5D1F53E-5BC6-4AED-A5A2-BC90DFC9CCDA}" srcOrd="0" destOrd="0" presId="urn:microsoft.com/office/officeart/2005/8/layout/pList2"/>
    <dgm:cxn modelId="{221C1AD4-821E-44B1-98A3-75FFE88E83C3}" type="presParOf" srcId="{5A18AF86-C21C-4011-AD03-36BA6EB82495}" destId="{8DCDFD1B-B380-4A18-96D7-0AB217381B4C}" srcOrd="1" destOrd="0" presId="urn:microsoft.com/office/officeart/2005/8/layout/pList2"/>
    <dgm:cxn modelId="{3917D00A-6031-44F4-BDDC-409A39C1DF79}" type="presParOf" srcId="{5A18AF86-C21C-4011-AD03-36BA6EB82495}" destId="{69E1ECBD-8FDD-4448-80DF-C1445F91E619}" srcOrd="2" destOrd="0" presId="urn:microsoft.com/office/officeart/2005/8/layout/pList2"/>
    <dgm:cxn modelId="{1D9EA946-6059-4E5A-B803-F732C9B25D18}" type="presParOf" srcId="{263AE304-C205-41E3-B65A-E346652EBE20}" destId="{561D393E-3B25-41D3-B3CB-3D50863574EE}" srcOrd="3" destOrd="0" presId="urn:microsoft.com/office/officeart/2005/8/layout/pList2"/>
    <dgm:cxn modelId="{723B854C-F2EF-4C65-9AB4-46E07BE32C36}" type="presParOf" srcId="{263AE304-C205-41E3-B65A-E346652EBE20}" destId="{433943B1-5D99-4100-ADAD-E4F8F4083859}" srcOrd="4" destOrd="0" presId="urn:microsoft.com/office/officeart/2005/8/layout/pList2"/>
    <dgm:cxn modelId="{CFCF9BA8-1502-4382-AD20-4B385BFD7596}" type="presParOf" srcId="{433943B1-5D99-4100-ADAD-E4F8F4083859}" destId="{0E6EDFA5-AF93-464A-91CE-FA60458C3213}" srcOrd="0" destOrd="0" presId="urn:microsoft.com/office/officeart/2005/8/layout/pList2"/>
    <dgm:cxn modelId="{6ED2B01A-C57D-4A1D-8169-6399265C12F3}" type="presParOf" srcId="{433943B1-5D99-4100-ADAD-E4F8F4083859}" destId="{F8943604-38EA-4AE1-8F1F-A702450D97DF}" srcOrd="1" destOrd="0" presId="urn:microsoft.com/office/officeart/2005/8/layout/pList2"/>
    <dgm:cxn modelId="{AC24CFAC-FC44-4BB3-ACBC-64DEB936A21C}" type="presParOf" srcId="{433943B1-5D99-4100-ADAD-E4F8F4083859}" destId="{10B934BE-D4A9-44B6-A554-B8DE6DE8E41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86DBF0-41FC-40A8-9B31-1663CBF04B85}" type="doc">
      <dgm:prSet loTypeId="urn:microsoft.com/office/officeart/2005/8/layout/defaul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s-CO"/>
        </a:p>
      </dgm:t>
    </dgm:pt>
    <dgm:pt modelId="{A937D91D-3F17-4823-A517-91252AAB2DD8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s-CO" sz="2800" b="1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Motivación, </a:t>
          </a:r>
          <a:r>
            <a:rPr lang="es-CO" sz="2800" b="1" dirty="0" err="1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autoconcepto</a:t>
          </a:r>
          <a:r>
            <a:rPr lang="es-CO" sz="2800" b="1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y representaciones mutuas</a:t>
          </a:r>
          <a:endParaRPr lang="es-CO" sz="2800" b="1" dirty="0"/>
        </a:p>
      </dgm:t>
    </dgm:pt>
    <dgm:pt modelId="{A70AAF2C-2820-4350-9056-1A363511EE30}" type="parTrans" cxnId="{4127A388-A6CA-4613-9E25-AAF5DFED2468}">
      <dgm:prSet/>
      <dgm:spPr/>
      <dgm:t>
        <a:bodyPr/>
        <a:lstStyle/>
        <a:p>
          <a:endParaRPr lang="es-CO" sz="2800"/>
        </a:p>
      </dgm:t>
    </dgm:pt>
    <dgm:pt modelId="{E3C74388-4325-4D14-BAEE-756BBD6CDD43}" type="sibTrans" cxnId="{4127A388-A6CA-4613-9E25-AAF5DFED2468}">
      <dgm:prSet/>
      <dgm:spPr/>
      <dgm:t>
        <a:bodyPr/>
        <a:lstStyle/>
        <a:p>
          <a:endParaRPr lang="es-CO" sz="2800"/>
        </a:p>
      </dgm:t>
    </dgm:pt>
    <dgm:pt modelId="{8E53958D-8D16-4792-BC07-512B9F364824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s-CO" sz="2800" b="1" dirty="0" smtClean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Sentido y significado:  afectivo relacional  cognitivo </a:t>
          </a:r>
          <a:endParaRPr lang="es-CO" sz="2800" b="1" dirty="0">
            <a:solidFill>
              <a:schemeClr val="tx1"/>
            </a:solidFill>
          </a:endParaRPr>
        </a:p>
      </dgm:t>
    </dgm:pt>
    <dgm:pt modelId="{96124F1D-7E2C-465F-9195-E5097C63FCFE}" type="parTrans" cxnId="{8406ADC5-9744-4893-9CB6-EE3EA1C57796}">
      <dgm:prSet/>
      <dgm:spPr/>
      <dgm:t>
        <a:bodyPr/>
        <a:lstStyle/>
        <a:p>
          <a:endParaRPr lang="es-CO" sz="2800"/>
        </a:p>
      </dgm:t>
    </dgm:pt>
    <dgm:pt modelId="{1DD3D540-8E45-4B82-8C47-7AFE932ACA6A}" type="sibTrans" cxnId="{8406ADC5-9744-4893-9CB6-EE3EA1C57796}">
      <dgm:prSet/>
      <dgm:spPr/>
      <dgm:t>
        <a:bodyPr/>
        <a:lstStyle/>
        <a:p>
          <a:endParaRPr lang="es-CO" sz="2800"/>
        </a:p>
      </dgm:t>
    </dgm:pt>
    <dgm:pt modelId="{289E81D7-54C6-484E-9A18-CB450B94D647}">
      <dgm:prSet phldrT="[Texto]" custT="1"/>
      <dgm:spPr/>
      <dgm:t>
        <a:bodyPr/>
        <a:lstStyle/>
        <a:p>
          <a:r>
            <a:rPr lang="es-CO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“Partir de lo que el alumno posee, potenciarlo y connotarlo positivamente es señal de respeto hacia su aportación, lo que, sin duda, favorece su autoestima. Plantearle desafíos a su alcance, observar una distancia óptima entre lo que aporta y lo que se le plantea, fomenta su interés y le permite confiar en sus propias posibilidades”</a:t>
          </a:r>
          <a:endParaRPr lang="es-CO" sz="2800" dirty="0"/>
        </a:p>
      </dgm:t>
    </dgm:pt>
    <dgm:pt modelId="{B7E3D79B-411B-4766-9D31-52A921FE05D2}" type="parTrans" cxnId="{CACD50EF-420B-491B-A507-2B19BC643F0D}">
      <dgm:prSet/>
      <dgm:spPr/>
      <dgm:t>
        <a:bodyPr/>
        <a:lstStyle/>
        <a:p>
          <a:endParaRPr lang="es-CO" sz="2800"/>
        </a:p>
      </dgm:t>
    </dgm:pt>
    <dgm:pt modelId="{08A8084A-BD0B-4E19-AE62-16AE8FCBBCC9}" type="sibTrans" cxnId="{CACD50EF-420B-491B-A507-2B19BC643F0D}">
      <dgm:prSet/>
      <dgm:spPr/>
      <dgm:t>
        <a:bodyPr/>
        <a:lstStyle/>
        <a:p>
          <a:endParaRPr lang="es-CO" sz="2800"/>
        </a:p>
      </dgm:t>
    </dgm:pt>
    <dgm:pt modelId="{1C5A54C9-CBF0-4863-A9FD-0F2C221A2D19}">
      <dgm:prSet custT="1"/>
      <dgm:spPr/>
      <dgm:t>
        <a:bodyPr/>
        <a:lstStyle/>
        <a:p>
          <a:r>
            <a:rPr lang="es-CO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“La meta que persigue el sujeto intrínsecamente motivado es la experiencia del sentimiento de competencia y autodeterminación, sentimiento que se experimenta en la realización misma de la tarea y que no depende de recompensas externas” </a:t>
          </a:r>
          <a:endParaRPr lang="es-CO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DE3952-4F23-4AA3-BF4B-23F56DEEB793}" type="parTrans" cxnId="{CDB83AB1-8D45-4C5C-976D-1E3BF62DA5C1}">
      <dgm:prSet/>
      <dgm:spPr/>
      <dgm:t>
        <a:bodyPr/>
        <a:lstStyle/>
        <a:p>
          <a:endParaRPr lang="es-CO" sz="2800"/>
        </a:p>
      </dgm:t>
    </dgm:pt>
    <dgm:pt modelId="{A73506F5-4387-4BE7-A5FB-3BE08D185603}" type="sibTrans" cxnId="{CDB83AB1-8D45-4C5C-976D-1E3BF62DA5C1}">
      <dgm:prSet/>
      <dgm:spPr/>
      <dgm:t>
        <a:bodyPr/>
        <a:lstStyle/>
        <a:p>
          <a:endParaRPr lang="es-CO" sz="2800"/>
        </a:p>
      </dgm:t>
    </dgm:pt>
    <dgm:pt modelId="{C9D048D0-73F2-4D0D-B3C0-CAE34960D9BE}" type="pres">
      <dgm:prSet presAssocID="{5A86DBF0-41FC-40A8-9B31-1663CBF04B85}" presName="diagram" presStyleCnt="0">
        <dgm:presLayoutVars>
          <dgm:dir/>
          <dgm:resizeHandles val="exact"/>
        </dgm:presLayoutVars>
      </dgm:prSet>
      <dgm:spPr/>
    </dgm:pt>
    <dgm:pt modelId="{ABB1E7D9-1E60-4FAE-AEEE-BCD371B6D885}" type="pres">
      <dgm:prSet presAssocID="{A937D91D-3F17-4823-A517-91252AAB2DD8}" presName="node" presStyleLbl="node1" presStyleIdx="0" presStyleCnt="4" custScaleX="81127" custScaleY="13571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7EDF800-77FC-4DA8-85ED-98486E367881}" type="pres">
      <dgm:prSet presAssocID="{E3C74388-4325-4D14-BAEE-756BBD6CDD43}" presName="sibTrans" presStyleCnt="0"/>
      <dgm:spPr/>
    </dgm:pt>
    <dgm:pt modelId="{237D4D5E-8290-4E35-A248-C4D76ADB0E13}" type="pres">
      <dgm:prSet presAssocID="{1C5A54C9-CBF0-4863-A9FD-0F2C221A2D19}" presName="node" presStyleLbl="node1" presStyleIdx="1" presStyleCnt="4" custScaleX="240152" custScaleY="135713">
        <dgm:presLayoutVars>
          <dgm:bulletEnabled val="1"/>
        </dgm:presLayoutVars>
      </dgm:prSet>
      <dgm:spPr/>
    </dgm:pt>
    <dgm:pt modelId="{6AA46AF0-EC1E-4509-8F1C-5A7FD4FDE759}" type="pres">
      <dgm:prSet presAssocID="{A73506F5-4387-4BE7-A5FB-3BE08D185603}" presName="sibTrans" presStyleCnt="0"/>
      <dgm:spPr/>
    </dgm:pt>
    <dgm:pt modelId="{A6FDF90D-D7CF-4D80-BC92-069E99DEFA98}" type="pres">
      <dgm:prSet presAssocID="{8E53958D-8D16-4792-BC07-512B9F364824}" presName="node" presStyleLbl="node1" presStyleIdx="2" presStyleCnt="4" custScaleX="81127" custScaleY="13571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467658B-7E7E-4463-8522-D090F35389BA}" type="pres">
      <dgm:prSet presAssocID="{1DD3D540-8E45-4B82-8C47-7AFE932ACA6A}" presName="sibTrans" presStyleCnt="0"/>
      <dgm:spPr/>
    </dgm:pt>
    <dgm:pt modelId="{7413B5D2-3F77-4A22-88CA-132761CD1CBF}" type="pres">
      <dgm:prSet presAssocID="{289E81D7-54C6-484E-9A18-CB450B94D647}" presName="node" presStyleLbl="node1" presStyleIdx="3" presStyleCnt="4" custScaleX="240152" custScaleY="13571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C2BF14B9-6BC3-4808-8278-8766944111E5}" type="presOf" srcId="{289E81D7-54C6-484E-9A18-CB450B94D647}" destId="{7413B5D2-3F77-4A22-88CA-132761CD1CBF}" srcOrd="0" destOrd="0" presId="urn:microsoft.com/office/officeart/2005/8/layout/default"/>
    <dgm:cxn modelId="{CACD50EF-420B-491B-A507-2B19BC643F0D}" srcId="{5A86DBF0-41FC-40A8-9B31-1663CBF04B85}" destId="{289E81D7-54C6-484E-9A18-CB450B94D647}" srcOrd="3" destOrd="0" parTransId="{B7E3D79B-411B-4766-9D31-52A921FE05D2}" sibTransId="{08A8084A-BD0B-4E19-AE62-16AE8FCBBCC9}"/>
    <dgm:cxn modelId="{D62DF846-04FC-40B9-8932-7E57B27E2A00}" type="presOf" srcId="{5A86DBF0-41FC-40A8-9B31-1663CBF04B85}" destId="{C9D048D0-73F2-4D0D-B3C0-CAE34960D9BE}" srcOrd="0" destOrd="0" presId="urn:microsoft.com/office/officeart/2005/8/layout/default"/>
    <dgm:cxn modelId="{8406ADC5-9744-4893-9CB6-EE3EA1C57796}" srcId="{5A86DBF0-41FC-40A8-9B31-1663CBF04B85}" destId="{8E53958D-8D16-4792-BC07-512B9F364824}" srcOrd="2" destOrd="0" parTransId="{96124F1D-7E2C-465F-9195-E5097C63FCFE}" sibTransId="{1DD3D540-8E45-4B82-8C47-7AFE932ACA6A}"/>
    <dgm:cxn modelId="{4127A388-A6CA-4613-9E25-AAF5DFED2468}" srcId="{5A86DBF0-41FC-40A8-9B31-1663CBF04B85}" destId="{A937D91D-3F17-4823-A517-91252AAB2DD8}" srcOrd="0" destOrd="0" parTransId="{A70AAF2C-2820-4350-9056-1A363511EE30}" sibTransId="{E3C74388-4325-4D14-BAEE-756BBD6CDD43}"/>
    <dgm:cxn modelId="{899C096D-59B9-4904-92A4-1DCAC43FF375}" type="presOf" srcId="{1C5A54C9-CBF0-4863-A9FD-0F2C221A2D19}" destId="{237D4D5E-8290-4E35-A248-C4D76ADB0E13}" srcOrd="0" destOrd="0" presId="urn:microsoft.com/office/officeart/2005/8/layout/default"/>
    <dgm:cxn modelId="{B1F34AED-B674-41BB-A408-085AACA8C9AC}" type="presOf" srcId="{8E53958D-8D16-4792-BC07-512B9F364824}" destId="{A6FDF90D-D7CF-4D80-BC92-069E99DEFA98}" srcOrd="0" destOrd="0" presId="urn:microsoft.com/office/officeart/2005/8/layout/default"/>
    <dgm:cxn modelId="{06438A25-4096-4129-9FC1-61B35F3BF0DE}" type="presOf" srcId="{A937D91D-3F17-4823-A517-91252AAB2DD8}" destId="{ABB1E7D9-1E60-4FAE-AEEE-BCD371B6D885}" srcOrd="0" destOrd="0" presId="urn:microsoft.com/office/officeart/2005/8/layout/default"/>
    <dgm:cxn modelId="{CDB83AB1-8D45-4C5C-976D-1E3BF62DA5C1}" srcId="{5A86DBF0-41FC-40A8-9B31-1663CBF04B85}" destId="{1C5A54C9-CBF0-4863-A9FD-0F2C221A2D19}" srcOrd="1" destOrd="0" parTransId="{A9DE3952-4F23-4AA3-BF4B-23F56DEEB793}" sibTransId="{A73506F5-4387-4BE7-A5FB-3BE08D185603}"/>
    <dgm:cxn modelId="{34D4100D-D6FE-42B4-A76A-14B507386E88}" type="presParOf" srcId="{C9D048D0-73F2-4D0D-B3C0-CAE34960D9BE}" destId="{ABB1E7D9-1E60-4FAE-AEEE-BCD371B6D885}" srcOrd="0" destOrd="0" presId="urn:microsoft.com/office/officeart/2005/8/layout/default"/>
    <dgm:cxn modelId="{F435A392-69E4-454B-AF48-E2B648AB1F64}" type="presParOf" srcId="{C9D048D0-73F2-4D0D-B3C0-CAE34960D9BE}" destId="{97EDF800-77FC-4DA8-85ED-98486E367881}" srcOrd="1" destOrd="0" presId="urn:microsoft.com/office/officeart/2005/8/layout/default"/>
    <dgm:cxn modelId="{BA7B4170-AB53-4FEF-BD4C-3A51DEC0858D}" type="presParOf" srcId="{C9D048D0-73F2-4D0D-B3C0-CAE34960D9BE}" destId="{237D4D5E-8290-4E35-A248-C4D76ADB0E13}" srcOrd="2" destOrd="0" presId="urn:microsoft.com/office/officeart/2005/8/layout/default"/>
    <dgm:cxn modelId="{B896A20E-8551-4A9A-989C-B5B325CA9A49}" type="presParOf" srcId="{C9D048D0-73F2-4D0D-B3C0-CAE34960D9BE}" destId="{6AA46AF0-EC1E-4509-8F1C-5A7FD4FDE759}" srcOrd="3" destOrd="0" presId="urn:microsoft.com/office/officeart/2005/8/layout/default"/>
    <dgm:cxn modelId="{92DE8788-C4B8-49F4-A0F0-C343B5E85CDF}" type="presParOf" srcId="{C9D048D0-73F2-4D0D-B3C0-CAE34960D9BE}" destId="{A6FDF90D-D7CF-4D80-BC92-069E99DEFA98}" srcOrd="4" destOrd="0" presId="urn:microsoft.com/office/officeart/2005/8/layout/default"/>
    <dgm:cxn modelId="{C0A6EC7B-929D-4CB5-A3FD-53ABB060FC55}" type="presParOf" srcId="{C9D048D0-73F2-4D0D-B3C0-CAE34960D9BE}" destId="{8467658B-7E7E-4463-8522-D090F35389BA}" srcOrd="5" destOrd="0" presId="urn:microsoft.com/office/officeart/2005/8/layout/default"/>
    <dgm:cxn modelId="{D6D588D3-F98A-4125-9E92-46C783EED3DB}" type="presParOf" srcId="{C9D048D0-73F2-4D0D-B3C0-CAE34960D9BE}" destId="{7413B5D2-3F77-4A22-88CA-132761CD1CB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86DBF0-41FC-40A8-9B31-1663CBF04B85}" type="doc">
      <dgm:prSet loTypeId="urn:microsoft.com/office/officeart/2005/8/layout/defaul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s-CO"/>
        </a:p>
      </dgm:t>
    </dgm:pt>
    <dgm:pt modelId="{A937D91D-3F17-4823-A517-91252AAB2DD8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s-CO" sz="2800" b="1" dirty="0" smtClean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La enseñanza como proceso de creación de Zonas de Desarrollo Próximo</a:t>
          </a:r>
          <a:endParaRPr lang="es-CO" sz="2800" b="1" dirty="0">
            <a:solidFill>
              <a:schemeClr val="tx1"/>
            </a:solidFill>
          </a:endParaRPr>
        </a:p>
      </dgm:t>
    </dgm:pt>
    <dgm:pt modelId="{A70AAF2C-2820-4350-9056-1A363511EE30}" type="parTrans" cxnId="{4127A388-A6CA-4613-9E25-AAF5DFED2468}">
      <dgm:prSet/>
      <dgm:spPr/>
      <dgm:t>
        <a:bodyPr/>
        <a:lstStyle/>
        <a:p>
          <a:endParaRPr lang="es-CO" sz="2800"/>
        </a:p>
      </dgm:t>
    </dgm:pt>
    <dgm:pt modelId="{E3C74388-4325-4D14-BAEE-756BBD6CDD43}" type="sibTrans" cxnId="{4127A388-A6CA-4613-9E25-AAF5DFED2468}">
      <dgm:prSet/>
      <dgm:spPr/>
      <dgm:t>
        <a:bodyPr/>
        <a:lstStyle/>
        <a:p>
          <a:endParaRPr lang="es-CO" sz="2800"/>
        </a:p>
      </dgm:t>
    </dgm:pt>
    <dgm:pt modelId="{1C5A54C9-CBF0-4863-A9FD-0F2C221A2D19}">
      <dgm:prSet custT="1"/>
      <dgm:spPr/>
      <dgm:t>
        <a:bodyPr/>
        <a:lstStyle/>
        <a:p>
          <a:r>
            <a:rPr lang="es-CO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“La ayuda ajustada supone </a:t>
          </a:r>
          <a:r>
            <a:rPr lang="es-CO" sz="28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retos abordables </a:t>
          </a:r>
          <a:r>
            <a:rPr lang="es-CO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para el alumno; no tanto en el sentido que puede resolverlos o solventarlos por sí solo, sino de que puede afrontarlos gracias a la combinación de sus propias posibilidades y de los apoyos e instrumentos que reciba del profesor” </a:t>
          </a:r>
          <a:endParaRPr lang="es-CO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DE3952-4F23-4AA3-BF4B-23F56DEEB793}" type="parTrans" cxnId="{CDB83AB1-8D45-4C5C-976D-1E3BF62DA5C1}">
      <dgm:prSet/>
      <dgm:spPr/>
      <dgm:t>
        <a:bodyPr/>
        <a:lstStyle/>
        <a:p>
          <a:endParaRPr lang="es-CO" sz="2800"/>
        </a:p>
      </dgm:t>
    </dgm:pt>
    <dgm:pt modelId="{A73506F5-4387-4BE7-A5FB-3BE08D185603}" type="sibTrans" cxnId="{CDB83AB1-8D45-4C5C-976D-1E3BF62DA5C1}">
      <dgm:prSet/>
      <dgm:spPr/>
      <dgm:t>
        <a:bodyPr/>
        <a:lstStyle/>
        <a:p>
          <a:endParaRPr lang="es-CO" sz="2800"/>
        </a:p>
      </dgm:t>
    </dgm:pt>
    <dgm:pt modelId="{DD903D84-E70F-4B78-B528-EC7C04068A73}">
      <dgm:prSet phldrT="[Texto]" custT="1"/>
      <dgm:spPr/>
      <dgm:t>
        <a:bodyPr/>
        <a:lstStyle/>
        <a:p>
          <a:r>
            <a:rPr lang="es-CO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“¿Cómo es posible conectar en un primer momento con el nuevo conocimiento? Cuando el alumno se enfrenta a un nuevo contenido a aprender, lo hace siempre armado con una serie de conceptos, concepciones, representaciones y conocimientos, adquiridos en el transcurso de sus experiencias”</a:t>
          </a:r>
          <a:endParaRPr lang="es-CO" sz="2800" dirty="0"/>
        </a:p>
      </dgm:t>
    </dgm:pt>
    <dgm:pt modelId="{4A79D320-483C-40A5-AB24-3BAFFADB7F21}" type="sibTrans" cxnId="{A2796202-0778-441A-A011-07AA9A5003C1}">
      <dgm:prSet/>
      <dgm:spPr/>
      <dgm:t>
        <a:bodyPr/>
        <a:lstStyle/>
        <a:p>
          <a:endParaRPr lang="es-CO" sz="2800"/>
        </a:p>
      </dgm:t>
    </dgm:pt>
    <dgm:pt modelId="{D7EFCAA7-1B35-431D-B198-23A59CC5044F}" type="parTrans" cxnId="{A2796202-0778-441A-A011-07AA9A5003C1}">
      <dgm:prSet/>
      <dgm:spPr/>
      <dgm:t>
        <a:bodyPr/>
        <a:lstStyle/>
        <a:p>
          <a:endParaRPr lang="es-CO" sz="2800"/>
        </a:p>
      </dgm:t>
    </dgm:pt>
    <dgm:pt modelId="{497F1855-02C2-4B22-8B7C-43CC6BD9DCB7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s-CO" sz="2800" b="1" dirty="0" smtClean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 conocimientos previos </a:t>
          </a:r>
          <a:endParaRPr lang="es-CO" sz="2800" b="1" dirty="0">
            <a:solidFill>
              <a:schemeClr val="tx1"/>
            </a:solidFill>
          </a:endParaRPr>
        </a:p>
      </dgm:t>
    </dgm:pt>
    <dgm:pt modelId="{43C88392-1F7A-4730-9EBC-30DE6A04AE58}" type="sibTrans" cxnId="{02C72D1C-3768-41B7-9125-7C4CB92DA8B8}">
      <dgm:prSet/>
      <dgm:spPr/>
      <dgm:t>
        <a:bodyPr/>
        <a:lstStyle/>
        <a:p>
          <a:endParaRPr lang="es-CO" sz="2800"/>
        </a:p>
      </dgm:t>
    </dgm:pt>
    <dgm:pt modelId="{212856EC-6D29-45CD-A671-ACBD95864526}" type="parTrans" cxnId="{02C72D1C-3768-41B7-9125-7C4CB92DA8B8}">
      <dgm:prSet/>
      <dgm:spPr/>
      <dgm:t>
        <a:bodyPr/>
        <a:lstStyle/>
        <a:p>
          <a:endParaRPr lang="es-CO" sz="2800"/>
        </a:p>
      </dgm:t>
    </dgm:pt>
    <dgm:pt modelId="{C9D048D0-73F2-4D0D-B3C0-CAE34960D9BE}" type="pres">
      <dgm:prSet presAssocID="{5A86DBF0-41FC-40A8-9B31-1663CBF04B85}" presName="diagram" presStyleCnt="0">
        <dgm:presLayoutVars>
          <dgm:dir/>
          <dgm:resizeHandles val="exact"/>
        </dgm:presLayoutVars>
      </dgm:prSet>
      <dgm:spPr/>
    </dgm:pt>
    <dgm:pt modelId="{ABB1E7D9-1E60-4FAE-AEEE-BCD371B6D885}" type="pres">
      <dgm:prSet presAssocID="{A937D91D-3F17-4823-A517-91252AAB2DD8}" presName="node" presStyleLbl="node1" presStyleIdx="0" presStyleCnt="4" custScaleX="89812" custScaleY="15429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7EDF800-77FC-4DA8-85ED-98486E367881}" type="pres">
      <dgm:prSet presAssocID="{E3C74388-4325-4D14-BAEE-756BBD6CDD43}" presName="sibTrans" presStyleCnt="0"/>
      <dgm:spPr/>
    </dgm:pt>
    <dgm:pt modelId="{237D4D5E-8290-4E35-A248-C4D76ADB0E13}" type="pres">
      <dgm:prSet presAssocID="{1C5A54C9-CBF0-4863-A9FD-0F2C221A2D19}" presName="node" presStyleLbl="node1" presStyleIdx="1" presStyleCnt="4" custScaleX="243754" custScaleY="15429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AA46AF0-EC1E-4509-8F1C-5A7FD4FDE759}" type="pres">
      <dgm:prSet presAssocID="{A73506F5-4387-4BE7-A5FB-3BE08D185603}" presName="sibTrans" presStyleCnt="0"/>
      <dgm:spPr/>
    </dgm:pt>
    <dgm:pt modelId="{369D6FF4-DCB2-47F0-8801-0D36808F0DEC}" type="pres">
      <dgm:prSet presAssocID="{497F1855-02C2-4B22-8B7C-43CC6BD9DCB7}" presName="node" presStyleLbl="node1" presStyleIdx="2" presStyleCnt="4" custScaleX="89812" custScaleY="15429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5DA33C3-17D6-49CB-8B49-53EE70586EED}" type="pres">
      <dgm:prSet presAssocID="{43C88392-1F7A-4730-9EBC-30DE6A04AE58}" presName="sibTrans" presStyleCnt="0"/>
      <dgm:spPr/>
    </dgm:pt>
    <dgm:pt modelId="{30BDB3D3-354E-4980-8CAA-17FD34D47422}" type="pres">
      <dgm:prSet presAssocID="{DD903D84-E70F-4B78-B528-EC7C04068A73}" presName="node" presStyleLbl="node1" presStyleIdx="3" presStyleCnt="4" custScaleX="243754" custScaleY="15429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DA15061A-E4A9-42AD-9894-C53B5FE867CA}" type="presOf" srcId="{1C5A54C9-CBF0-4863-A9FD-0F2C221A2D19}" destId="{237D4D5E-8290-4E35-A248-C4D76ADB0E13}" srcOrd="0" destOrd="0" presId="urn:microsoft.com/office/officeart/2005/8/layout/default"/>
    <dgm:cxn modelId="{02C72D1C-3768-41B7-9125-7C4CB92DA8B8}" srcId="{5A86DBF0-41FC-40A8-9B31-1663CBF04B85}" destId="{497F1855-02C2-4B22-8B7C-43CC6BD9DCB7}" srcOrd="2" destOrd="0" parTransId="{212856EC-6D29-45CD-A671-ACBD95864526}" sibTransId="{43C88392-1F7A-4730-9EBC-30DE6A04AE58}"/>
    <dgm:cxn modelId="{F77E2BC3-0502-44A8-8A55-EFD285AAF8A8}" type="presOf" srcId="{DD903D84-E70F-4B78-B528-EC7C04068A73}" destId="{30BDB3D3-354E-4980-8CAA-17FD34D47422}" srcOrd="0" destOrd="0" presId="urn:microsoft.com/office/officeart/2005/8/layout/default"/>
    <dgm:cxn modelId="{A2796202-0778-441A-A011-07AA9A5003C1}" srcId="{5A86DBF0-41FC-40A8-9B31-1663CBF04B85}" destId="{DD903D84-E70F-4B78-B528-EC7C04068A73}" srcOrd="3" destOrd="0" parTransId="{D7EFCAA7-1B35-431D-B198-23A59CC5044F}" sibTransId="{4A79D320-483C-40A5-AB24-3BAFFADB7F21}"/>
    <dgm:cxn modelId="{2CBCC130-7DA5-4880-ACE4-0E642B63BA41}" type="presOf" srcId="{5A86DBF0-41FC-40A8-9B31-1663CBF04B85}" destId="{C9D048D0-73F2-4D0D-B3C0-CAE34960D9BE}" srcOrd="0" destOrd="0" presId="urn:microsoft.com/office/officeart/2005/8/layout/default"/>
    <dgm:cxn modelId="{F011BC82-2DB0-44D5-A136-670BE2AA0FEC}" type="presOf" srcId="{497F1855-02C2-4B22-8B7C-43CC6BD9DCB7}" destId="{369D6FF4-DCB2-47F0-8801-0D36808F0DEC}" srcOrd="0" destOrd="0" presId="urn:microsoft.com/office/officeart/2005/8/layout/default"/>
    <dgm:cxn modelId="{4127A388-A6CA-4613-9E25-AAF5DFED2468}" srcId="{5A86DBF0-41FC-40A8-9B31-1663CBF04B85}" destId="{A937D91D-3F17-4823-A517-91252AAB2DD8}" srcOrd="0" destOrd="0" parTransId="{A70AAF2C-2820-4350-9056-1A363511EE30}" sibTransId="{E3C74388-4325-4D14-BAEE-756BBD6CDD43}"/>
    <dgm:cxn modelId="{57FC83A2-3DCB-48B7-901D-5CCFD0314D85}" type="presOf" srcId="{A937D91D-3F17-4823-A517-91252AAB2DD8}" destId="{ABB1E7D9-1E60-4FAE-AEEE-BCD371B6D885}" srcOrd="0" destOrd="0" presId="urn:microsoft.com/office/officeart/2005/8/layout/default"/>
    <dgm:cxn modelId="{CDB83AB1-8D45-4C5C-976D-1E3BF62DA5C1}" srcId="{5A86DBF0-41FC-40A8-9B31-1663CBF04B85}" destId="{1C5A54C9-CBF0-4863-A9FD-0F2C221A2D19}" srcOrd="1" destOrd="0" parTransId="{A9DE3952-4F23-4AA3-BF4B-23F56DEEB793}" sibTransId="{A73506F5-4387-4BE7-A5FB-3BE08D185603}"/>
    <dgm:cxn modelId="{34FBC284-1AC1-4D48-80E5-B065C0F901F0}" type="presParOf" srcId="{C9D048D0-73F2-4D0D-B3C0-CAE34960D9BE}" destId="{ABB1E7D9-1E60-4FAE-AEEE-BCD371B6D885}" srcOrd="0" destOrd="0" presId="urn:microsoft.com/office/officeart/2005/8/layout/default"/>
    <dgm:cxn modelId="{6CD54426-0743-41C2-B9F7-4A82FBCEDF49}" type="presParOf" srcId="{C9D048D0-73F2-4D0D-B3C0-CAE34960D9BE}" destId="{97EDF800-77FC-4DA8-85ED-98486E367881}" srcOrd="1" destOrd="0" presId="urn:microsoft.com/office/officeart/2005/8/layout/default"/>
    <dgm:cxn modelId="{B00F9D15-E85A-4353-95AB-8B7313C22311}" type="presParOf" srcId="{C9D048D0-73F2-4D0D-B3C0-CAE34960D9BE}" destId="{237D4D5E-8290-4E35-A248-C4D76ADB0E13}" srcOrd="2" destOrd="0" presId="urn:microsoft.com/office/officeart/2005/8/layout/default"/>
    <dgm:cxn modelId="{37681E93-77A2-4E48-A746-07DB9BA9F77A}" type="presParOf" srcId="{C9D048D0-73F2-4D0D-B3C0-CAE34960D9BE}" destId="{6AA46AF0-EC1E-4509-8F1C-5A7FD4FDE759}" srcOrd="3" destOrd="0" presId="urn:microsoft.com/office/officeart/2005/8/layout/default"/>
    <dgm:cxn modelId="{723F4BEF-80A2-46A1-A24D-2B9A8912BFC7}" type="presParOf" srcId="{C9D048D0-73F2-4D0D-B3C0-CAE34960D9BE}" destId="{369D6FF4-DCB2-47F0-8801-0D36808F0DEC}" srcOrd="4" destOrd="0" presId="urn:microsoft.com/office/officeart/2005/8/layout/default"/>
    <dgm:cxn modelId="{B78F3596-B831-438C-B46F-B929141B0761}" type="presParOf" srcId="{C9D048D0-73F2-4D0D-B3C0-CAE34960D9BE}" destId="{05DA33C3-17D6-49CB-8B49-53EE70586EED}" srcOrd="5" destOrd="0" presId="urn:microsoft.com/office/officeart/2005/8/layout/default"/>
    <dgm:cxn modelId="{47BC2708-0BEE-49AB-80A0-28A41EFED69D}" type="presParOf" srcId="{C9D048D0-73F2-4D0D-B3C0-CAE34960D9BE}" destId="{30BDB3D3-354E-4980-8CAA-17FD34D4742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7EAC04-72B0-4879-84EF-CE5320145C23}">
      <dsp:nvSpPr>
        <dsp:cNvPr id="0" name=""/>
        <dsp:cNvSpPr/>
      </dsp:nvSpPr>
      <dsp:spPr>
        <a:xfrm>
          <a:off x="4634634" y="1072023"/>
          <a:ext cx="8225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2250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600" kern="1200"/>
        </a:p>
      </dsp:txBody>
      <dsp:txXfrm>
        <a:off x="5024559" y="1113473"/>
        <a:ext cx="42655" cy="8539"/>
      </dsp:txXfrm>
    </dsp:sp>
    <dsp:sp modelId="{6B184A35-C8B9-460E-BA34-8BA9CCC71E22}">
      <dsp:nvSpPr>
        <dsp:cNvPr id="0" name=""/>
        <dsp:cNvSpPr/>
      </dsp:nvSpPr>
      <dsp:spPr>
        <a:xfrm>
          <a:off x="927280" y="4997"/>
          <a:ext cx="3709154" cy="22254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altLang="es-CO" sz="2600" b="1" kern="1200" dirty="0" smtClean="0">
              <a:latin typeface="Arial Narrow" pitchFamily="34" charset="0"/>
            </a:rPr>
            <a:t>Relacionar el nuevo concepto con las ideas ya existentes en la estructura cognitiva del estudiante.</a:t>
          </a:r>
          <a:endParaRPr lang="es-CO" sz="2600" kern="1200" dirty="0"/>
        </a:p>
      </dsp:txBody>
      <dsp:txXfrm>
        <a:off x="927280" y="4997"/>
        <a:ext cx="3709154" cy="2225492"/>
      </dsp:txXfrm>
    </dsp:sp>
    <dsp:sp modelId="{3E9CA500-BF8B-45BB-9653-0E35AAF9BD6F}">
      <dsp:nvSpPr>
        <dsp:cNvPr id="0" name=""/>
        <dsp:cNvSpPr/>
      </dsp:nvSpPr>
      <dsp:spPr>
        <a:xfrm>
          <a:off x="4932183" y="2228689"/>
          <a:ext cx="2666269" cy="827502"/>
        </a:xfrm>
        <a:custGeom>
          <a:avLst/>
          <a:gdLst/>
          <a:ahLst/>
          <a:cxnLst/>
          <a:rect l="0" t="0" r="0" b="0"/>
          <a:pathLst>
            <a:path>
              <a:moveTo>
                <a:pt x="2666269" y="0"/>
              </a:moveTo>
              <a:lnTo>
                <a:pt x="2666269" y="430851"/>
              </a:lnTo>
              <a:lnTo>
                <a:pt x="0" y="430851"/>
              </a:lnTo>
              <a:lnTo>
                <a:pt x="0" y="827502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600" kern="1200"/>
        </a:p>
      </dsp:txBody>
      <dsp:txXfrm>
        <a:off x="6195295" y="2638171"/>
        <a:ext cx="140047" cy="8539"/>
      </dsp:txXfrm>
    </dsp:sp>
    <dsp:sp modelId="{949C29C9-9738-4FC7-96E0-A194B014D6C0}">
      <dsp:nvSpPr>
        <dsp:cNvPr id="0" name=""/>
        <dsp:cNvSpPr/>
      </dsp:nvSpPr>
      <dsp:spPr>
        <a:xfrm>
          <a:off x="5489540" y="4997"/>
          <a:ext cx="4217827" cy="2225492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altLang="es-CO" sz="2600" b="1" kern="1200" dirty="0" smtClean="0">
              <a:latin typeface="Arial Narrow" pitchFamily="34" charset="0"/>
            </a:rPr>
            <a:t>A través de puentes cognitivos entre lo que el sujeto ya conoce y lo que necesita conocer para asimilar significativamente los nuevos conocimientos</a:t>
          </a:r>
          <a:endParaRPr lang="es-CO" sz="2600" kern="1200" dirty="0"/>
        </a:p>
      </dsp:txBody>
      <dsp:txXfrm>
        <a:off x="5489540" y="4997"/>
        <a:ext cx="4217827" cy="2225492"/>
      </dsp:txXfrm>
    </dsp:sp>
    <dsp:sp modelId="{25022E4C-B680-463A-B8E0-1A1836E500EA}">
      <dsp:nvSpPr>
        <dsp:cNvPr id="0" name=""/>
        <dsp:cNvSpPr/>
      </dsp:nvSpPr>
      <dsp:spPr>
        <a:xfrm>
          <a:off x="1504202" y="3088592"/>
          <a:ext cx="6855963" cy="222549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altLang="es-CO" sz="2600" b="1" kern="1200" dirty="0" smtClean="0">
              <a:latin typeface="Arial Narrow" pitchFamily="34" charset="0"/>
            </a:rPr>
            <a:t>Estos puentes constituyen los organizadores previos, es decir, conceptos, ideas iniciales y material introductorio, los cuales se presentan como marco de referencia de los nuevos conceptos y relaciones</a:t>
          </a:r>
          <a:endParaRPr lang="es-CO" sz="2600" kern="1200" dirty="0"/>
        </a:p>
      </dsp:txBody>
      <dsp:txXfrm>
        <a:off x="1504202" y="3088592"/>
        <a:ext cx="6855963" cy="22254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25ADD-8F16-4967-A231-6411DA9415CE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4F148-0969-456B-A3BC-DD512600DA87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500" kern="1200" dirty="0" smtClean="0"/>
            <a:t>Saberes previos</a:t>
          </a:r>
          <a:endParaRPr lang="es-CO" sz="3500" kern="1200" dirty="0"/>
        </a:p>
      </dsp:txBody>
      <dsp:txXfrm>
        <a:off x="509717" y="338558"/>
        <a:ext cx="7541700" cy="677550"/>
      </dsp:txXfrm>
    </dsp:sp>
    <dsp:sp modelId="{3095D914-6BBC-402B-B641-C639978E4973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A4903-4A7B-44BF-835D-C75D748B5748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500" kern="1200" dirty="0" smtClean="0"/>
            <a:t>Significatividad</a:t>
          </a:r>
          <a:endParaRPr lang="es-CO" sz="3500" kern="1200" dirty="0"/>
        </a:p>
      </dsp:txBody>
      <dsp:txXfrm>
        <a:off x="995230" y="1354558"/>
        <a:ext cx="7056187" cy="677550"/>
      </dsp:txXfrm>
    </dsp:sp>
    <dsp:sp modelId="{4151F503-2A47-4B22-B370-8E414EBDD588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713E7-10AE-4401-9013-687944D62479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500" kern="1200" dirty="0" smtClean="0"/>
            <a:t>Motivación</a:t>
          </a:r>
          <a:endParaRPr lang="es-CO" sz="3500" kern="1200" dirty="0"/>
        </a:p>
      </dsp:txBody>
      <dsp:txXfrm>
        <a:off x="1144243" y="2370558"/>
        <a:ext cx="6907174" cy="677550"/>
      </dsp:txXfrm>
    </dsp:sp>
    <dsp:sp modelId="{10BD39CE-99B7-48D5-85B3-B0293E73DC98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A9BC0-610E-4B22-A94B-ED4FFC10CB01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500" kern="1200" dirty="0" smtClean="0"/>
            <a:t>Relación</a:t>
          </a:r>
          <a:endParaRPr lang="es-CO" sz="3500" kern="1200" dirty="0"/>
        </a:p>
      </dsp:txBody>
      <dsp:txXfrm>
        <a:off x="995230" y="3386558"/>
        <a:ext cx="7056187" cy="677550"/>
      </dsp:txXfrm>
    </dsp:sp>
    <dsp:sp modelId="{A6D62011-0FA5-4C39-B2B9-57913C77ED52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DFBF3-5CAC-4C56-8767-D1FB0D7866D0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500" kern="1200" dirty="0" smtClean="0"/>
            <a:t>Organizadores previos</a:t>
          </a:r>
          <a:endParaRPr lang="es-CO" sz="3500" kern="1200" dirty="0"/>
        </a:p>
      </dsp:txBody>
      <dsp:txXfrm>
        <a:off x="509717" y="4402558"/>
        <a:ext cx="7541700" cy="677550"/>
      </dsp:txXfrm>
    </dsp:sp>
    <dsp:sp modelId="{99BB5CE6-619E-4959-87E4-30DEC08D0A1C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B08A-8DDC-479F-9EEA-A9E2F3D34057}">
      <dsp:nvSpPr>
        <dsp:cNvPr id="0" name=""/>
        <dsp:cNvSpPr/>
      </dsp:nvSpPr>
      <dsp:spPr>
        <a:xfrm>
          <a:off x="1254626" y="86449"/>
          <a:ext cx="5122376" cy="441500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Aprende contenidos</a:t>
          </a:r>
        </a:p>
      </dsp:txBody>
      <dsp:txXfrm>
        <a:off x="2004781" y="733012"/>
        <a:ext cx="3622066" cy="3121880"/>
      </dsp:txXfrm>
    </dsp:sp>
    <dsp:sp modelId="{D757307B-FAF3-4D31-93A7-163DDA46E714}">
      <dsp:nvSpPr>
        <dsp:cNvPr id="0" name=""/>
        <dsp:cNvSpPr/>
      </dsp:nvSpPr>
      <dsp:spPr>
        <a:xfrm>
          <a:off x="4108393" y="0"/>
          <a:ext cx="490802" cy="49101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B9C5AE-1A5B-406E-8BC3-73476C8B78B6}">
      <dsp:nvSpPr>
        <dsp:cNvPr id="0" name=""/>
        <dsp:cNvSpPr/>
      </dsp:nvSpPr>
      <dsp:spPr>
        <a:xfrm>
          <a:off x="2946584" y="4288126"/>
          <a:ext cx="355877" cy="35588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FEA091F-2F3D-4C88-94FB-43A7EB0F380E}">
      <dsp:nvSpPr>
        <dsp:cNvPr id="0" name=""/>
        <dsp:cNvSpPr/>
      </dsp:nvSpPr>
      <dsp:spPr>
        <a:xfrm>
          <a:off x="6288029" y="1992942"/>
          <a:ext cx="355877" cy="35588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006920-1757-490B-940D-0EF744F94355}">
      <dsp:nvSpPr>
        <dsp:cNvPr id="0" name=""/>
        <dsp:cNvSpPr/>
      </dsp:nvSpPr>
      <dsp:spPr>
        <a:xfrm>
          <a:off x="4587424" y="4666703"/>
          <a:ext cx="490802" cy="49101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277D9-BDE2-4FE6-8A61-F804FE268CDE}">
      <dsp:nvSpPr>
        <dsp:cNvPr id="0" name=""/>
        <dsp:cNvSpPr/>
      </dsp:nvSpPr>
      <dsp:spPr>
        <a:xfrm>
          <a:off x="6179641" y="3797693"/>
          <a:ext cx="355877" cy="35588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21658F-A02A-4C45-9C53-E6E4607654F6}">
      <dsp:nvSpPr>
        <dsp:cNvPr id="0" name=""/>
        <dsp:cNvSpPr/>
      </dsp:nvSpPr>
      <dsp:spPr>
        <a:xfrm>
          <a:off x="1926040" y="2733590"/>
          <a:ext cx="355877" cy="35588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7E9886-93D1-4BDE-A8B5-8A0F44DE6E03}">
      <dsp:nvSpPr>
        <dsp:cNvPr id="0" name=""/>
        <dsp:cNvSpPr/>
      </dsp:nvSpPr>
      <dsp:spPr>
        <a:xfrm>
          <a:off x="-479279" y="799579"/>
          <a:ext cx="3171611" cy="179437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Actitudes </a:t>
          </a:r>
        </a:p>
      </dsp:txBody>
      <dsp:txXfrm>
        <a:off x="-14807" y="1062358"/>
        <a:ext cx="2242667" cy="1268812"/>
      </dsp:txXfrm>
    </dsp:sp>
    <dsp:sp modelId="{469893B1-E786-483F-9411-09E4DE0A6ABB}">
      <dsp:nvSpPr>
        <dsp:cNvPr id="0" name=""/>
        <dsp:cNvSpPr/>
      </dsp:nvSpPr>
      <dsp:spPr>
        <a:xfrm>
          <a:off x="1919377" y="33330"/>
          <a:ext cx="490802" cy="49101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5A88D1-D526-453C-8D53-D09652C78EDF}">
      <dsp:nvSpPr>
        <dsp:cNvPr id="0" name=""/>
        <dsp:cNvSpPr/>
      </dsp:nvSpPr>
      <dsp:spPr>
        <a:xfrm>
          <a:off x="1427573" y="3458590"/>
          <a:ext cx="887429" cy="88764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6F4FC1-9992-431C-9E2F-1D23EA21B47F}">
      <dsp:nvSpPr>
        <dsp:cNvPr id="0" name=""/>
        <dsp:cNvSpPr/>
      </dsp:nvSpPr>
      <dsp:spPr>
        <a:xfrm>
          <a:off x="4781416" y="76847"/>
          <a:ext cx="3283229" cy="179437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Conceptos </a:t>
          </a:r>
        </a:p>
      </dsp:txBody>
      <dsp:txXfrm>
        <a:off x="5262234" y="339626"/>
        <a:ext cx="2321593" cy="1268812"/>
      </dsp:txXfrm>
    </dsp:sp>
    <dsp:sp modelId="{C0EECB86-BF66-4C46-891A-D3566A7549D9}">
      <dsp:nvSpPr>
        <dsp:cNvPr id="0" name=""/>
        <dsp:cNvSpPr/>
      </dsp:nvSpPr>
      <dsp:spPr>
        <a:xfrm>
          <a:off x="7518520" y="265317"/>
          <a:ext cx="490802" cy="49101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366199-BB69-416F-85A3-B1E705DE290F}">
      <dsp:nvSpPr>
        <dsp:cNvPr id="0" name=""/>
        <dsp:cNvSpPr/>
      </dsp:nvSpPr>
      <dsp:spPr>
        <a:xfrm>
          <a:off x="873237" y="3875256"/>
          <a:ext cx="355877" cy="35588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09493D-3BB7-420C-A341-E61BDBCC0408}">
      <dsp:nvSpPr>
        <dsp:cNvPr id="0" name=""/>
        <dsp:cNvSpPr/>
      </dsp:nvSpPr>
      <dsp:spPr>
        <a:xfrm>
          <a:off x="3586802" y="3868288"/>
          <a:ext cx="355877" cy="35588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5F06A5-66B2-4B92-BC59-602AC63BA522}">
      <dsp:nvSpPr>
        <dsp:cNvPr id="0" name=""/>
        <dsp:cNvSpPr/>
      </dsp:nvSpPr>
      <dsp:spPr>
        <a:xfrm>
          <a:off x="5018699" y="2853343"/>
          <a:ext cx="3932850" cy="179437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Procedimientos </a:t>
          </a:r>
        </a:p>
      </dsp:txBody>
      <dsp:txXfrm>
        <a:off x="5594652" y="3116122"/>
        <a:ext cx="2780944" cy="1268812"/>
      </dsp:txXfrm>
    </dsp:sp>
    <dsp:sp modelId="{DD03ACB0-2A39-4B48-A302-DCE243173323}">
      <dsp:nvSpPr>
        <dsp:cNvPr id="0" name=""/>
        <dsp:cNvSpPr/>
      </dsp:nvSpPr>
      <dsp:spPr>
        <a:xfrm>
          <a:off x="6820748" y="2705915"/>
          <a:ext cx="355877" cy="35588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009B8-BA8A-4201-8630-CD68B43402B2}">
      <dsp:nvSpPr>
        <dsp:cNvPr id="0" name=""/>
        <dsp:cNvSpPr/>
      </dsp:nvSpPr>
      <dsp:spPr>
        <a:xfrm>
          <a:off x="234491" y="336293"/>
          <a:ext cx="9147241" cy="173165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2BB941-1497-45DA-BF05-DDD86ABA52F6}">
      <dsp:nvSpPr>
        <dsp:cNvPr id="0" name=""/>
        <dsp:cNvSpPr/>
      </dsp:nvSpPr>
      <dsp:spPr>
        <a:xfrm>
          <a:off x="418532" y="569201"/>
          <a:ext cx="2314145" cy="142109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74D63-0DD7-46C2-9B7F-CE4C98031E39}">
      <dsp:nvSpPr>
        <dsp:cNvPr id="0" name=""/>
        <dsp:cNvSpPr/>
      </dsp:nvSpPr>
      <dsp:spPr>
        <a:xfrm rot="10800000">
          <a:off x="294433" y="2074448"/>
          <a:ext cx="2562343" cy="342181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b="1" kern="1200" dirty="0">
              <a:latin typeface="Arial Narrow" pitchFamily="34" charset="0"/>
            </a:rPr>
            <a:t>Tutoría entre iguales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b="1" kern="1200" dirty="0">
              <a:latin typeface="Arial Narrow" pitchFamily="34" charset="0"/>
            </a:rPr>
            <a:t>Un alumno  acompaña a otro</a:t>
          </a:r>
        </a:p>
      </dsp:txBody>
      <dsp:txXfrm rot="10800000">
        <a:off x="373234" y="2074448"/>
        <a:ext cx="2404741" cy="3343015"/>
      </dsp:txXfrm>
    </dsp:sp>
    <dsp:sp modelId="{69E1ECBD-8FDD-4448-80DF-C1445F91E619}">
      <dsp:nvSpPr>
        <dsp:cNvPr id="0" name=""/>
        <dsp:cNvSpPr/>
      </dsp:nvSpPr>
      <dsp:spPr>
        <a:xfrm>
          <a:off x="3506040" y="569201"/>
          <a:ext cx="2176032" cy="142109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1F53E-5BC6-4AED-A5A2-BC90DFC9CCDA}">
      <dsp:nvSpPr>
        <dsp:cNvPr id="0" name=""/>
        <dsp:cNvSpPr/>
      </dsp:nvSpPr>
      <dsp:spPr>
        <a:xfrm rot="10800000">
          <a:off x="3074380" y="2074448"/>
          <a:ext cx="3039351" cy="342181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b="1" kern="1200" dirty="0">
              <a:latin typeface="Arial Narrow" pitchFamily="34" charset="0"/>
            </a:rPr>
            <a:t>Construcción guiada del conocimiento: Acompañamiento y guía del docente mediante el lenguaje </a:t>
          </a:r>
        </a:p>
      </dsp:txBody>
      <dsp:txXfrm rot="10800000">
        <a:off x="3167851" y="2074448"/>
        <a:ext cx="2852409" cy="3328345"/>
      </dsp:txXfrm>
    </dsp:sp>
    <dsp:sp modelId="{10B934BE-D4A9-44B6-A554-B8DE6DE8E41D}">
      <dsp:nvSpPr>
        <dsp:cNvPr id="0" name=""/>
        <dsp:cNvSpPr/>
      </dsp:nvSpPr>
      <dsp:spPr>
        <a:xfrm>
          <a:off x="6738546" y="569201"/>
          <a:ext cx="2176032" cy="142109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EDFA5-AF93-464A-91CE-FA60458C3213}">
      <dsp:nvSpPr>
        <dsp:cNvPr id="0" name=""/>
        <dsp:cNvSpPr/>
      </dsp:nvSpPr>
      <dsp:spPr>
        <a:xfrm rot="10800000">
          <a:off x="6331335" y="2074448"/>
          <a:ext cx="2990456" cy="342181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b="1" kern="1200" dirty="0">
              <a:latin typeface="Arial Narrow" pitchFamily="34" charset="0"/>
            </a:rPr>
            <a:t>Aprendizaje colaborativo:  trabajo conjunto y constante  en la resolución de una tarea</a:t>
          </a:r>
        </a:p>
      </dsp:txBody>
      <dsp:txXfrm rot="10800000">
        <a:off x="6423302" y="2074448"/>
        <a:ext cx="2806522" cy="33298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1E7D9-1E60-4FAE-AEEE-BCD371B6D885}">
      <dsp:nvSpPr>
        <dsp:cNvPr id="0" name=""/>
        <dsp:cNvSpPr/>
      </dsp:nvSpPr>
      <dsp:spPr>
        <a:xfrm>
          <a:off x="1905" y="165376"/>
          <a:ext cx="2746122" cy="275630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b="1" kern="1200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Motivación, </a:t>
          </a:r>
          <a:r>
            <a:rPr lang="es-CO" sz="2800" b="1" kern="1200" dirty="0" err="1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autoconcepto</a:t>
          </a:r>
          <a:r>
            <a:rPr lang="es-CO" sz="2800" b="1" kern="1200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y representaciones mutuas</a:t>
          </a:r>
          <a:endParaRPr lang="es-CO" sz="2800" b="1" kern="1200" dirty="0"/>
        </a:p>
      </dsp:txBody>
      <dsp:txXfrm>
        <a:off x="1905" y="165376"/>
        <a:ext cx="2746122" cy="2756304"/>
      </dsp:txXfrm>
    </dsp:sp>
    <dsp:sp modelId="{237D4D5E-8290-4E35-A248-C4D76ADB0E13}">
      <dsp:nvSpPr>
        <dsp:cNvPr id="0" name=""/>
        <dsp:cNvSpPr/>
      </dsp:nvSpPr>
      <dsp:spPr>
        <a:xfrm>
          <a:off x="3086524" y="165376"/>
          <a:ext cx="8129067" cy="27563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“La meta que persigue el sujeto intrínsecamente motivado es la experiencia del sentimiento de competencia y autodeterminación, sentimiento que se experimenta en la realización misma de la tarea y que no depende de recompensas externas” </a:t>
          </a:r>
          <a:endParaRPr lang="es-CO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86524" y="165376"/>
        <a:ext cx="8129067" cy="2756304"/>
      </dsp:txXfrm>
    </dsp:sp>
    <dsp:sp modelId="{A6FDF90D-D7CF-4D80-BC92-069E99DEFA98}">
      <dsp:nvSpPr>
        <dsp:cNvPr id="0" name=""/>
        <dsp:cNvSpPr/>
      </dsp:nvSpPr>
      <dsp:spPr>
        <a:xfrm>
          <a:off x="1905" y="3260177"/>
          <a:ext cx="2746122" cy="275630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b="1" kern="1200" dirty="0" smtClean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Sentido y significado:  afectivo relacional  cognitivo </a:t>
          </a:r>
          <a:endParaRPr lang="es-CO" sz="2800" b="1" kern="1200" dirty="0">
            <a:solidFill>
              <a:schemeClr val="tx1"/>
            </a:solidFill>
          </a:endParaRPr>
        </a:p>
      </dsp:txBody>
      <dsp:txXfrm>
        <a:off x="1905" y="3260177"/>
        <a:ext cx="2746122" cy="2756304"/>
      </dsp:txXfrm>
    </dsp:sp>
    <dsp:sp modelId="{7413B5D2-3F77-4A22-88CA-132761CD1CBF}">
      <dsp:nvSpPr>
        <dsp:cNvPr id="0" name=""/>
        <dsp:cNvSpPr/>
      </dsp:nvSpPr>
      <dsp:spPr>
        <a:xfrm>
          <a:off x="3086524" y="3260177"/>
          <a:ext cx="8129067" cy="27563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“Partir de lo que el alumno posee, potenciarlo y connotarlo positivamente es señal de respeto hacia su aportación, lo que, sin duda, favorece su autoestima. Plantearle desafíos a su alcance, observar una distancia óptima entre lo que aporta y lo que se le plantea, fomenta su interés y le permite confiar en sus propias posibilidades”</a:t>
          </a:r>
          <a:endParaRPr lang="es-CO" sz="2800" kern="1200" dirty="0"/>
        </a:p>
      </dsp:txBody>
      <dsp:txXfrm>
        <a:off x="3086524" y="3260177"/>
        <a:ext cx="8129067" cy="27563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1E7D9-1E60-4FAE-AEEE-BCD371B6D885}">
      <dsp:nvSpPr>
        <dsp:cNvPr id="0" name=""/>
        <dsp:cNvSpPr/>
      </dsp:nvSpPr>
      <dsp:spPr>
        <a:xfrm>
          <a:off x="170312" y="1800"/>
          <a:ext cx="2843336" cy="29308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b="1" kern="1200" dirty="0" smtClean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La enseñanza como proceso de creación de Zonas de Desarrollo Próximo</a:t>
          </a:r>
          <a:endParaRPr lang="es-CO" sz="2800" b="1" kern="1200" dirty="0">
            <a:solidFill>
              <a:schemeClr val="tx1"/>
            </a:solidFill>
          </a:endParaRPr>
        </a:p>
      </dsp:txBody>
      <dsp:txXfrm>
        <a:off x="170312" y="1800"/>
        <a:ext cx="2843336" cy="2930834"/>
      </dsp:txXfrm>
    </dsp:sp>
    <dsp:sp modelId="{237D4D5E-8290-4E35-A248-C4D76ADB0E13}">
      <dsp:nvSpPr>
        <dsp:cNvPr id="0" name=""/>
        <dsp:cNvSpPr/>
      </dsp:nvSpPr>
      <dsp:spPr>
        <a:xfrm>
          <a:off x="3330236" y="1800"/>
          <a:ext cx="7716949" cy="2930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“La ayuda ajustada supone </a:t>
          </a:r>
          <a:r>
            <a:rPr lang="es-CO" sz="2800" i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retos abordables </a:t>
          </a:r>
          <a:r>
            <a:rPr lang="es-CO" sz="28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para el alumno; no tanto en el sentido que puede resolverlos o solventarlos por sí solo, sino de que puede afrontarlos gracias a la combinación de sus propias posibilidades y de los apoyos e instrumentos que reciba del profesor” </a:t>
          </a:r>
          <a:endParaRPr lang="es-CO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30236" y="1800"/>
        <a:ext cx="7716949" cy="2930834"/>
      </dsp:txXfrm>
    </dsp:sp>
    <dsp:sp modelId="{369D6FF4-DCB2-47F0-8801-0D36808F0DEC}">
      <dsp:nvSpPr>
        <dsp:cNvPr id="0" name=""/>
        <dsp:cNvSpPr/>
      </dsp:nvSpPr>
      <dsp:spPr>
        <a:xfrm>
          <a:off x="170312" y="3249223"/>
          <a:ext cx="2843336" cy="293083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b="1" kern="1200" dirty="0" smtClean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 conocimientos previos </a:t>
          </a:r>
          <a:endParaRPr lang="es-CO" sz="2800" b="1" kern="1200" dirty="0">
            <a:solidFill>
              <a:schemeClr val="tx1"/>
            </a:solidFill>
          </a:endParaRPr>
        </a:p>
      </dsp:txBody>
      <dsp:txXfrm>
        <a:off x="170312" y="3249223"/>
        <a:ext cx="2843336" cy="2930834"/>
      </dsp:txXfrm>
    </dsp:sp>
    <dsp:sp modelId="{30BDB3D3-354E-4980-8CAA-17FD34D47422}">
      <dsp:nvSpPr>
        <dsp:cNvPr id="0" name=""/>
        <dsp:cNvSpPr/>
      </dsp:nvSpPr>
      <dsp:spPr>
        <a:xfrm>
          <a:off x="3330236" y="3249223"/>
          <a:ext cx="7716949" cy="2930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“¿Cómo es posible conectar en un primer momento con el nuevo conocimiento? Cuando el alumno se enfrenta a un nuevo contenido a aprender, lo hace siempre armado con una serie de conceptos, concepciones, representaciones y conocimientos, adquiridos en el transcurso de sus experiencias”</a:t>
          </a:r>
          <a:endParaRPr lang="es-CO" sz="2800" kern="1200" dirty="0"/>
        </a:p>
      </dsp:txBody>
      <dsp:txXfrm>
        <a:off x="3330236" y="3249223"/>
        <a:ext cx="7716949" cy="2930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785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593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6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134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340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945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939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43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27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446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99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E5334-E2FA-5540-B46A-953224187E89}" type="datetimeFigureOut">
              <a:rPr lang="es-ES_tradnl" smtClean="0"/>
              <a:t>15/04/2020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31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microsoft.com/office/2007/relationships/hdphoto" Target="../media/hdphoto2.wdp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947785" y="656823"/>
            <a:ext cx="8213124" cy="5215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8600" b="1" dirty="0" smtClean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MAESTRÍA EN EDUCACIÓN</a:t>
            </a:r>
            <a:endParaRPr lang="es-ES_tradnl" sz="8600" b="1" dirty="0">
              <a:solidFill>
                <a:srgbClr val="049E79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s-ES_tradnl" sz="8600" b="1" dirty="0">
              <a:solidFill>
                <a:srgbClr val="049E79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ES_tradnl" sz="8600" b="1" dirty="0" smtClean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Metodología Virtual</a:t>
            </a:r>
          </a:p>
          <a:p>
            <a:pPr algn="ctr"/>
            <a:endParaRPr lang="es-ES_tradnl" sz="5400" b="1" dirty="0">
              <a:solidFill>
                <a:srgbClr val="049E79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s-ES_tradnl" sz="5400" b="1" dirty="0" smtClean="0">
              <a:solidFill>
                <a:srgbClr val="049E79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ES_tradnl" sz="6500" b="1" dirty="0" smtClean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SEMINARIO EDUCACIÓN Y PEDAGOGÍA</a:t>
            </a:r>
          </a:p>
          <a:p>
            <a:pPr algn="ctr"/>
            <a:endParaRPr lang="es-ES_tradnl" sz="5400" b="1" dirty="0">
              <a:solidFill>
                <a:srgbClr val="049E79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s-ES_tradnl" sz="5400" b="1" dirty="0" smtClean="0">
              <a:solidFill>
                <a:srgbClr val="049E79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ES_tradnl" sz="5400" b="1" dirty="0" smtClean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MÓDULO 1</a:t>
            </a:r>
          </a:p>
          <a:p>
            <a:pPr algn="ctr"/>
            <a:endParaRPr lang="es-ES_tradnl" sz="5400" b="1" dirty="0" smtClean="0">
              <a:solidFill>
                <a:srgbClr val="049E79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ES_tradnl" sz="5400" b="1" dirty="0" smtClean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EL CONSTRUCTIVISMO EN EL AULA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23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89411" y="1735294"/>
            <a:ext cx="2936828" cy="215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 CuadroTexto"/>
          <p:cNvSpPr txBox="1">
            <a:spLocks noChangeArrowheads="1"/>
          </p:cNvSpPr>
          <p:nvPr/>
        </p:nvSpPr>
        <p:spPr bwMode="auto">
          <a:xfrm>
            <a:off x="247169" y="862884"/>
            <a:ext cx="8523343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CO" altLang="es-CO" sz="3000" b="1" dirty="0"/>
              <a:t> EL APRENDIZAJE implica una reestructuración activa de las percepciones, ideas, conceptos y esquemas que el aprendiz posee en su estructura cognitiva. </a:t>
            </a:r>
            <a:r>
              <a:rPr lang="es-CO" altLang="es-CO" sz="3000" b="1" dirty="0" smtClean="0"/>
              <a:t> </a:t>
            </a:r>
          </a:p>
          <a:p>
            <a:pPr algn="ctr"/>
            <a:endParaRPr lang="es-CO" altLang="es-CO" sz="3000" b="1" dirty="0"/>
          </a:p>
          <a:p>
            <a:pPr algn="ctr"/>
            <a:r>
              <a:rPr lang="es-CO" altLang="es-CO" sz="3000" b="1" dirty="0" smtClean="0"/>
              <a:t>No es </a:t>
            </a:r>
            <a:r>
              <a:rPr lang="es-CO" altLang="es-CO" sz="3000" b="1" dirty="0"/>
              <a:t>una simple asimilación pasiva de información literal, el sujeto la </a:t>
            </a:r>
            <a:r>
              <a:rPr lang="es-CO" altLang="es-CO" sz="3000" b="1" dirty="0" smtClean="0"/>
              <a:t>transforma, estructura </a:t>
            </a:r>
            <a:r>
              <a:rPr lang="es-CO" altLang="es-CO" sz="3000" b="1" dirty="0"/>
              <a:t>e </a:t>
            </a:r>
            <a:r>
              <a:rPr lang="es-CO" altLang="es-CO" sz="3000" b="1" dirty="0" smtClean="0"/>
              <a:t>internaliza</a:t>
            </a:r>
          </a:p>
          <a:p>
            <a:pPr algn="ctr"/>
            <a:endParaRPr lang="es-CO" altLang="es-CO" sz="3000" b="1" dirty="0"/>
          </a:p>
          <a:p>
            <a:pPr algn="ctr"/>
            <a:r>
              <a:rPr lang="es-CO" altLang="es-CO" sz="3000" b="1" dirty="0" smtClean="0"/>
              <a:t>Los conceptos, los materiales </a:t>
            </a:r>
            <a:r>
              <a:rPr lang="es-CO" altLang="es-CO" sz="3000" b="1" dirty="0"/>
              <a:t>y la información exterior se interrelacionan e interactúan con los esquemas de conocimientos previo y las características personales del </a:t>
            </a:r>
            <a:r>
              <a:rPr lang="es-CO" altLang="es-CO" sz="3000" b="1" dirty="0" smtClean="0"/>
              <a:t>aprendiz </a:t>
            </a:r>
            <a:endParaRPr lang="es-CO" altLang="es-CO" sz="30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75066420-D3F0-4F9D-BB8D-89EFE723F732}"/>
              </a:ext>
            </a:extLst>
          </p:cNvPr>
          <p:cNvSpPr txBox="1">
            <a:spLocks/>
          </p:cNvSpPr>
          <p:nvPr/>
        </p:nvSpPr>
        <p:spPr>
          <a:xfrm>
            <a:off x="1066800" y="58212"/>
            <a:ext cx="100584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800" b="1" dirty="0" smtClean="0">
                <a:solidFill>
                  <a:srgbClr val="049E79"/>
                </a:solidFill>
              </a:rPr>
              <a:t>Postulados Básicos</a:t>
            </a:r>
            <a:endParaRPr lang="es-CO" sz="4800" b="1" dirty="0">
              <a:solidFill>
                <a:srgbClr val="049E7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57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077107534"/>
              </p:ext>
            </p:extLst>
          </p:nvPr>
        </p:nvGraphicFramePr>
        <p:xfrm>
          <a:off x="1458614" y="270456"/>
          <a:ext cx="10634648" cy="5314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Tipos de investigación | Mind Ma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7" y="2087451"/>
            <a:ext cx="2271227" cy="257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75066420-D3F0-4F9D-BB8D-89EFE723F732}"/>
              </a:ext>
            </a:extLst>
          </p:cNvPr>
          <p:cNvSpPr txBox="1">
            <a:spLocks/>
          </p:cNvSpPr>
          <p:nvPr/>
        </p:nvSpPr>
        <p:spPr>
          <a:xfrm>
            <a:off x="103030" y="5885902"/>
            <a:ext cx="4700789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800" b="1" dirty="0" smtClean="0">
                <a:solidFill>
                  <a:srgbClr val="049E79"/>
                </a:solidFill>
              </a:rPr>
              <a:t>Postulados Básicos</a:t>
            </a:r>
            <a:endParaRPr lang="es-CO" sz="4800" b="1" dirty="0">
              <a:solidFill>
                <a:srgbClr val="049E7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86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910381356"/>
              </p:ext>
            </p:extLst>
          </p:nvPr>
        </p:nvGraphicFramePr>
        <p:xfrm>
          <a:off x="319110" y="111891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3013657" y="278973"/>
            <a:ext cx="6156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 smtClean="0">
                <a:solidFill>
                  <a:srgbClr val="049E79"/>
                </a:solidFill>
              </a:rPr>
              <a:t>Requisitos</a:t>
            </a:r>
            <a:endParaRPr lang="es-CO" sz="4800" b="1" dirty="0">
              <a:solidFill>
                <a:srgbClr val="049E79"/>
              </a:solidFill>
            </a:endParaRPr>
          </a:p>
        </p:txBody>
      </p:sp>
      <p:pic>
        <p:nvPicPr>
          <p:cNvPr id="3074" name="Picture 2" descr="Utensilios de conocimiento escolar para la educación aprender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376" y="761706"/>
            <a:ext cx="3467320" cy="346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234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65692" y="467223"/>
            <a:ext cx="11990832" cy="17186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sz="48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 </a:t>
            </a:r>
            <a:r>
              <a:rPr lang="es-ES" sz="48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socioconstructivismo</a:t>
            </a:r>
            <a:r>
              <a:rPr lang="es-ES" sz="48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en la enseñanza y el aprendizaje escolar </a:t>
            </a:r>
            <a:endParaRPr lang="es-ES" sz="48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2" descr="Resultado de imagen para VIGOTSKY frase">
            <a:extLst>
              <a:ext uri="{FF2B5EF4-FFF2-40B4-BE49-F238E27FC236}">
                <a16:creationId xmlns:a16="http://schemas.microsoft.com/office/drawing/2014/main" xmlns="" id="{FC6E2493-4C47-4D1E-A0B9-AC4202C4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92" y="1590200"/>
            <a:ext cx="8989204" cy="5267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xmlns="" id="{3802329A-6BAE-453A-BBEE-617606477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09" y="923865"/>
            <a:ext cx="4131734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5 Marcador de contenido">
            <a:extLst>
              <a:ext uri="{FF2B5EF4-FFF2-40B4-BE49-F238E27FC236}">
                <a16:creationId xmlns:a16="http://schemas.microsoft.com/office/drawing/2014/main" xmlns="" id="{E83BBFC0-7AA9-482F-A5B4-8BC19442AEBE}"/>
              </a:ext>
            </a:extLst>
          </p:cNvPr>
          <p:cNvSpPr txBox="1">
            <a:spLocks/>
          </p:cNvSpPr>
          <p:nvPr/>
        </p:nvSpPr>
        <p:spPr>
          <a:xfrm>
            <a:off x="148602" y="1422228"/>
            <a:ext cx="7507110" cy="29352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056" indent="-384048">
              <a:buClr>
                <a:schemeClr val="accent3"/>
              </a:buClr>
              <a:buFont typeface="Arial"/>
              <a:buNone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s-CO" sz="3200" b="1" dirty="0" smtClean="0">
                <a:latin typeface="Arial Narrow" pitchFamily="34" charset="0"/>
              </a:rPr>
              <a:t> El hombre es una construcción más social que biológica, en donde las funciones superiores son fruto del desarrollo cultural e implican el uso de mediadores como el lenguaje y el contexto para lograr el  aprendizaje por medio de la interacción.</a:t>
            </a:r>
            <a:endParaRPr lang="es-CO" sz="3200" b="1" dirty="0" smtClean="0"/>
          </a:p>
          <a:p>
            <a:pPr marL="448056" indent="-384048">
              <a:buClr>
                <a:schemeClr val="accent3"/>
              </a:buClr>
              <a:buFont typeface="Wingdings 2"/>
              <a:buChar char=""/>
              <a:defRPr/>
            </a:pPr>
            <a:endParaRPr lang="es-CO" sz="3200" b="1" dirty="0"/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xmlns="" id="{C609D15F-4B43-4279-95BE-B21387AD431E}"/>
              </a:ext>
            </a:extLst>
          </p:cNvPr>
          <p:cNvSpPr txBox="1">
            <a:spLocks/>
          </p:cNvSpPr>
          <p:nvPr/>
        </p:nvSpPr>
        <p:spPr>
          <a:xfrm>
            <a:off x="741412" y="4853959"/>
            <a:ext cx="5832475" cy="12144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056" indent="-384048" algn="ctr">
              <a:buClr>
                <a:schemeClr val="accent3"/>
              </a:buClr>
              <a:buFont typeface="Arial"/>
              <a:buNone/>
              <a:defRPr/>
            </a:pPr>
            <a:r>
              <a:rPr lang="es-CO" sz="3200" b="1" dirty="0" smtClean="0">
                <a:solidFill>
                  <a:srgbClr val="049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SOCIOCONSTRUCTIVISMO VIGOTSKY</a:t>
            </a:r>
            <a:endParaRPr lang="es-CO" sz="3200" b="1" dirty="0">
              <a:solidFill>
                <a:srgbClr val="049E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75066420-D3F0-4F9D-BB8D-89EFE723F732}"/>
              </a:ext>
            </a:extLst>
          </p:cNvPr>
          <p:cNvSpPr txBox="1">
            <a:spLocks/>
          </p:cNvSpPr>
          <p:nvPr/>
        </p:nvSpPr>
        <p:spPr>
          <a:xfrm>
            <a:off x="1066800" y="324677"/>
            <a:ext cx="100584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800" b="1" dirty="0" smtClean="0">
                <a:solidFill>
                  <a:srgbClr val="049E79"/>
                </a:solidFill>
              </a:rPr>
              <a:t>Postulados Básicos</a:t>
            </a:r>
            <a:endParaRPr lang="es-CO" sz="4800" b="1" dirty="0">
              <a:solidFill>
                <a:srgbClr val="049E7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230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xmlns="" id="{3AC09EE3-C4C8-43B4-BC20-7920BBCA5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9" y="405482"/>
            <a:ext cx="2666944" cy="4532062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EB0910B5-2B8C-4E29-9D59-B9D7E4FA8E38}"/>
              </a:ext>
            </a:extLst>
          </p:cNvPr>
          <p:cNvSpPr txBox="1"/>
          <p:nvPr/>
        </p:nvSpPr>
        <p:spPr>
          <a:xfrm>
            <a:off x="3556159" y="269123"/>
            <a:ext cx="819573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800" dirty="0"/>
              <a:t>El aprendizaje es el resultado del proceso de interacción entre el sujeto y el medio histórico y social.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800" dirty="0"/>
              <a:t>Los aprendizajes se adquieren primero en un contexto social, después de manera individual  se internalizan.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800" dirty="0"/>
              <a:t>El aprendizaje es un proceso personal de construcción de nuevos conocimientos a partir de los saberes previos, pero inseparable de la situación en la que se produce.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800" dirty="0"/>
              <a:t>Se construye el propio conocimiento a través de la negociación de significados y mediación que se gesta en la interacción con otros a través del </a:t>
            </a:r>
            <a:r>
              <a:rPr lang="es-CO" sz="2800" dirty="0" smtClean="0"/>
              <a:t>lenguaje</a:t>
            </a:r>
            <a:endParaRPr lang="es-CO" sz="28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75066420-D3F0-4F9D-BB8D-89EFE723F732}"/>
              </a:ext>
            </a:extLst>
          </p:cNvPr>
          <p:cNvSpPr txBox="1">
            <a:spLocks/>
          </p:cNvSpPr>
          <p:nvPr/>
        </p:nvSpPr>
        <p:spPr>
          <a:xfrm>
            <a:off x="126642" y="5347437"/>
            <a:ext cx="3429517" cy="1362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800" b="1" dirty="0" smtClean="0">
                <a:solidFill>
                  <a:srgbClr val="049E79"/>
                </a:solidFill>
              </a:rPr>
              <a:t>Postulados Básicos</a:t>
            </a:r>
            <a:endParaRPr lang="es-CO" sz="4800" b="1" dirty="0">
              <a:solidFill>
                <a:srgbClr val="049E7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8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20833" r="9147" b="7246"/>
          <a:stretch/>
        </p:blipFill>
        <p:spPr bwMode="auto">
          <a:xfrm>
            <a:off x="357809" y="96863"/>
            <a:ext cx="11489634" cy="64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4108361" y="4533362"/>
            <a:ext cx="3528811" cy="175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264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4" t="20381" r="14139" b="10779"/>
          <a:stretch/>
        </p:blipFill>
        <p:spPr bwMode="auto">
          <a:xfrm>
            <a:off x="540912" y="263270"/>
            <a:ext cx="11298527" cy="642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574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/>
          <p:cNvPicPr>
            <a:picLocks noChangeAspect="1"/>
          </p:cNvPicPr>
          <p:nvPr/>
        </p:nvPicPr>
        <p:blipFill rotWithShape="1">
          <a:blip r:embed="rId4"/>
          <a:srcRect l="15938" t="48568" r="47186" b="27213"/>
          <a:stretch/>
        </p:blipFill>
        <p:spPr>
          <a:xfrm>
            <a:off x="7346739" y="1772357"/>
            <a:ext cx="4845261" cy="334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3">
            <a:extLst>
              <a:ext uri="{FF2B5EF4-FFF2-40B4-BE49-F238E27FC236}">
                <a16:creationId xmlns:a16="http://schemas.microsoft.com/office/drawing/2014/main" xmlns="" id="{3EFC03A4-E77F-457E-B0D3-824D4C30C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26" t="37341" r="45565" b="41761"/>
          <a:stretch/>
        </p:blipFill>
        <p:spPr>
          <a:xfrm>
            <a:off x="77274" y="1864652"/>
            <a:ext cx="7315982" cy="462645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B3A72835-0314-4D9F-A778-57C785B98ED1}"/>
              </a:ext>
            </a:extLst>
          </p:cNvPr>
          <p:cNvSpPr txBox="1">
            <a:spLocks/>
          </p:cNvSpPr>
          <p:nvPr/>
        </p:nvSpPr>
        <p:spPr>
          <a:xfrm>
            <a:off x="2653048" y="-8012"/>
            <a:ext cx="9313400" cy="1780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CO" sz="3600" b="1" cap="none" dirty="0" smtClean="0">
                <a:ln w="0"/>
                <a:solidFill>
                  <a:srgbClr val="049E7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 principios del </a:t>
            </a:r>
            <a:r>
              <a:rPr lang="es-CO" sz="3600" b="1" cap="none" dirty="0" err="1" smtClean="0">
                <a:ln w="0"/>
                <a:solidFill>
                  <a:srgbClr val="049E7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socioconstructivismo</a:t>
            </a:r>
            <a:r>
              <a:rPr lang="es-CO" sz="3600" b="1" cap="none" dirty="0" smtClean="0">
                <a:ln w="0"/>
                <a:solidFill>
                  <a:srgbClr val="049E7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en la enseñanza y el aprendizaje</a:t>
            </a:r>
            <a:endParaRPr lang="es-ES" sz="3600" b="1" cap="none" dirty="0">
              <a:ln w="0"/>
              <a:solidFill>
                <a:srgbClr val="049E7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32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contenido">
            <a:extLst>
              <a:ext uri="{FF2B5EF4-FFF2-40B4-BE49-F238E27FC236}">
                <a16:creationId xmlns:a16="http://schemas.microsoft.com/office/drawing/2014/main" xmlns="" id="{AF63DA1E-969D-4712-A388-C85D995E0A79}"/>
              </a:ext>
            </a:extLst>
          </p:cNvPr>
          <p:cNvSpPr txBox="1">
            <a:spLocks/>
          </p:cNvSpPr>
          <p:nvPr/>
        </p:nvSpPr>
        <p:spPr>
          <a:xfrm>
            <a:off x="349251" y="1341437"/>
            <a:ext cx="3733352" cy="5197475"/>
          </a:xfrm>
          <a:prstGeom prst="rect">
            <a:avLst/>
          </a:prstGeo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anose="05020102010507070707" pitchFamily="18" charset="2"/>
              <a:buNone/>
            </a:pPr>
            <a:r>
              <a:rPr lang="es-CO" altLang="es-CO" smtClean="0">
                <a:latin typeface="Arial" panose="020B0604020202020204" pitchFamily="34" charset="0"/>
                <a:cs typeface="Arial" panose="020B0604020202020204" pitchFamily="34" charset="0"/>
              </a:rPr>
              <a:t>Proceso constructivo de carácter  interpersonal, social y cultural, y que esta gobernado tanto por factores cognitivos como por factores situacionales y contextuales </a:t>
            </a:r>
          </a:p>
          <a:p>
            <a:pPr algn="ctr">
              <a:buFont typeface="Wingdings 2" panose="05020102010507070707" pitchFamily="18" charset="2"/>
              <a:buNone/>
            </a:pPr>
            <a:r>
              <a:rPr lang="es-ES" altLang="es-CO" smtClean="0">
                <a:latin typeface="Arial" panose="020B0604020202020204" pitchFamily="34" charset="0"/>
                <a:cs typeface="Arial" panose="020B0604020202020204" pitchFamily="34" charset="0"/>
              </a:rPr>
              <a:t>(Colomina, Onrubia y Rochera; 2004) </a:t>
            </a:r>
            <a:endParaRPr lang="es-CO" alt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1 Título">
            <a:extLst>
              <a:ext uri="{FF2B5EF4-FFF2-40B4-BE49-F238E27FC236}">
                <a16:creationId xmlns:a16="http://schemas.microsoft.com/office/drawing/2014/main" xmlns="" id="{FE6B663A-2881-4C5D-A411-21C743312AAD}"/>
              </a:ext>
            </a:extLst>
          </p:cNvPr>
          <p:cNvSpPr txBox="1">
            <a:spLocks/>
          </p:cNvSpPr>
          <p:nvPr/>
        </p:nvSpPr>
        <p:spPr>
          <a:xfrm>
            <a:off x="152400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altLang="es-CO" sz="3600" b="1" smtClean="0">
                <a:solidFill>
                  <a:schemeClr val="accent1"/>
                </a:solidFill>
              </a:rPr>
              <a:t>APRENDIZAJE                          ENSEÑANZA </a:t>
            </a:r>
            <a:endParaRPr lang="es-CO" altLang="es-CO" sz="3600" b="1" dirty="0">
              <a:solidFill>
                <a:schemeClr val="accent1"/>
              </a:solidFill>
            </a:endParaRPr>
          </a:p>
        </p:txBody>
      </p:sp>
      <p:pic>
        <p:nvPicPr>
          <p:cNvPr id="4" name="Picture 5" descr="http://2.bp.blogspot.com/-QvEFktgsN9g/TVSac20sxkI/AAAAAAAAAsU/dJipvMho7bI/s1600/f6_trabajo_cooperativo.jpg">
            <a:extLst>
              <a:ext uri="{FF2B5EF4-FFF2-40B4-BE49-F238E27FC236}">
                <a16:creationId xmlns:a16="http://schemas.microsoft.com/office/drawing/2014/main" xmlns="" id="{D844D9A5-8157-41C8-94DF-45295276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55" y="2004965"/>
            <a:ext cx="2898832" cy="193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http://2.bp.blogspot.com/_fIWAl_3IReE/Rh6QWMgN-9I/AAAAAAAAADc/2T3pqjRDMDk/s320/0004764.JPG">
            <a:extLst>
              <a:ext uri="{FF2B5EF4-FFF2-40B4-BE49-F238E27FC236}">
                <a16:creationId xmlns:a16="http://schemas.microsoft.com/office/drawing/2014/main" xmlns="" id="{29A8A69F-382D-41BC-90A9-8DB0F046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592" y="4198420"/>
            <a:ext cx="2343150" cy="156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xmlns="" id="{505E89A5-610E-435E-B603-C14A65BE0C91}"/>
              </a:ext>
            </a:extLst>
          </p:cNvPr>
          <p:cNvSpPr txBox="1">
            <a:spLocks/>
          </p:cNvSpPr>
          <p:nvPr/>
        </p:nvSpPr>
        <p:spPr>
          <a:xfrm>
            <a:off x="7313762" y="1186039"/>
            <a:ext cx="4611356" cy="5352873"/>
          </a:xfrm>
          <a:prstGeom prst="rect">
            <a:avLst/>
          </a:prstGeom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anose="05020102010507070707" pitchFamily="18" charset="2"/>
              <a:buNone/>
            </a:pPr>
            <a:r>
              <a:rPr lang="es-CO" altLang="es-CO" sz="2800" dirty="0">
                <a:latin typeface="Arial" panose="020B0604020202020204" pitchFamily="34" charset="0"/>
                <a:cs typeface="Arial" panose="020B0604020202020204" pitchFamily="34" charset="0"/>
              </a:rPr>
              <a:t>Proceso de naturaleza social, lingüística y comunicativa, en el que el papel del profesor es estructurar y guiar la construcción de significados en un entorno de actividad y discurso, ajustando sus  apoyos en función de cómo los alumnos van realizando esta construcción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98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89B4911-C445-4FB1-A39D-EB5911DCF3D7}"/>
              </a:ext>
            </a:extLst>
          </p:cNvPr>
          <p:cNvSpPr txBox="1">
            <a:spLocks/>
          </p:cNvSpPr>
          <p:nvPr/>
        </p:nvSpPr>
        <p:spPr>
          <a:xfrm>
            <a:off x="1752429" y="-18453"/>
            <a:ext cx="9966960" cy="15179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>
                <a:solidFill>
                  <a:srgbClr val="049E79"/>
                </a:solidFill>
              </a:rPr>
              <a:t>EL CONSTRUCTIVISMO EN EL AULA 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B8C2ED71-A77D-4DB7-B939-CB7B8AEE7594}"/>
              </a:ext>
            </a:extLst>
          </p:cNvPr>
          <p:cNvSpPr txBox="1">
            <a:spLocks/>
          </p:cNvSpPr>
          <p:nvPr/>
        </p:nvSpPr>
        <p:spPr>
          <a:xfrm>
            <a:off x="219841" y="5110338"/>
            <a:ext cx="5601409" cy="10698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smtClean="0"/>
              <a:t>Martha Lucía Garzón Osorio</a:t>
            </a:r>
          </a:p>
          <a:p>
            <a:r>
              <a:rPr lang="es-CO" sz="3200" smtClean="0"/>
              <a:t>malucia@utp.edu.co</a:t>
            </a:r>
            <a:endParaRPr lang="es-CO" sz="3200" dirty="0"/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="" xmlns:a16="http://schemas.microsoft.com/office/drawing/2014/main" id="{D8054E70-928A-477C-92A1-788EE4470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2018212"/>
            <a:ext cx="3952913" cy="269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n relacionada">
            <a:extLst>
              <a:ext uri="{FF2B5EF4-FFF2-40B4-BE49-F238E27FC236}">
                <a16:creationId xmlns="" xmlns:a16="http://schemas.microsoft.com/office/drawing/2014/main" id="{C52A0215-627E-40DE-8E4A-1E5D3D024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861" y="2018212"/>
            <a:ext cx="4392026" cy="271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74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4B627B9-6576-4E57-8937-055CD69CD1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38" t="20964" r="35938" b="39714"/>
          <a:stretch/>
        </p:blipFill>
        <p:spPr>
          <a:xfrm>
            <a:off x="219114" y="347926"/>
            <a:ext cx="11649798" cy="65194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E4386A12-C1D0-44C3-938C-A806E94ADE24}"/>
              </a:ext>
            </a:extLst>
          </p:cNvPr>
          <p:cNvSpPr txBox="1">
            <a:spLocks/>
          </p:cNvSpPr>
          <p:nvPr/>
        </p:nvSpPr>
        <p:spPr>
          <a:xfrm>
            <a:off x="1717183" y="115910"/>
            <a:ext cx="9809407" cy="9271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CO" sz="3200" b="1" dirty="0" smtClean="0">
                <a:ln w="0"/>
                <a:solidFill>
                  <a:srgbClr val="049E7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Esquema básico del proceso de enseñanza y aprendizaje </a:t>
            </a:r>
            <a:endParaRPr lang="es-CO" sz="3200" b="1" dirty="0">
              <a:ln w="0"/>
              <a:solidFill>
                <a:srgbClr val="049E7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235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952732" y="240497"/>
            <a:ext cx="9252999" cy="1235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smtClean="0">
                <a:ln w="0"/>
                <a:solidFill>
                  <a:srgbClr val="049E7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Triángulo interactivo y sus componentes </a:t>
            </a:r>
            <a:endParaRPr lang="es-CO" b="1" dirty="0">
              <a:ln w="0"/>
              <a:solidFill>
                <a:srgbClr val="049E7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4"/>
          <a:srcRect l="14215" t="25000" r="37741" b="38541"/>
          <a:stretch/>
        </p:blipFill>
        <p:spPr>
          <a:xfrm>
            <a:off x="283335" y="858034"/>
            <a:ext cx="11644554" cy="5847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01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2485623" y="159026"/>
            <a:ext cx="9587843" cy="1235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000" dirty="0" smtClean="0">
                <a:ln w="0"/>
                <a:solidFill>
                  <a:srgbClr val="049E7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Apropiación progresiva de la responsabilidad y el control del aprendizaje en los estudiantes </a:t>
            </a:r>
            <a:endParaRPr lang="es-CO" sz="4000" dirty="0">
              <a:ln w="0"/>
              <a:solidFill>
                <a:srgbClr val="049E7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6146" t="42838" r="37709" b="18360"/>
          <a:stretch/>
        </p:blipFill>
        <p:spPr>
          <a:xfrm>
            <a:off x="450574" y="1394101"/>
            <a:ext cx="11176982" cy="5209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4">
            <a:extLst>
              <a:ext uri="{FF2B5EF4-FFF2-40B4-BE49-F238E27FC236}">
                <a16:creationId xmlns:a16="http://schemas.microsoft.com/office/drawing/2014/main" xmlns="" id="{28C27B5A-2745-4835-BC33-6E81923C4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662932"/>
              </p:ext>
            </p:extLst>
          </p:nvPr>
        </p:nvGraphicFramePr>
        <p:xfrm>
          <a:off x="1670756" y="406400"/>
          <a:ext cx="9685866" cy="5157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ángulo 2">
            <a:extLst>
              <a:ext uri="{FF2B5EF4-FFF2-40B4-BE49-F238E27FC236}">
                <a16:creationId xmlns:a16="http://schemas.microsoft.com/office/drawing/2014/main" xmlns="" id="{0677CC45-8110-46AD-83FE-D9583E7EAC67}"/>
              </a:ext>
            </a:extLst>
          </p:cNvPr>
          <p:cNvSpPr/>
          <p:nvPr/>
        </p:nvSpPr>
        <p:spPr>
          <a:xfrm>
            <a:off x="183437" y="5009660"/>
            <a:ext cx="402431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33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Enseñar: crear zonas de desarrollo próximo e intervenir en ellas </a:t>
            </a:r>
          </a:p>
        </p:txBody>
      </p:sp>
      <p:sp>
        <p:nvSpPr>
          <p:cNvPr id="6" name="5 Elipse"/>
          <p:cNvSpPr/>
          <p:nvPr/>
        </p:nvSpPr>
        <p:spPr>
          <a:xfrm>
            <a:off x="6035899" y="3766214"/>
            <a:ext cx="355877" cy="355882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6 Elipse"/>
          <p:cNvSpPr/>
          <p:nvPr/>
        </p:nvSpPr>
        <p:spPr>
          <a:xfrm>
            <a:off x="4653786" y="582986"/>
            <a:ext cx="355877" cy="355882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7 Elipse"/>
          <p:cNvSpPr/>
          <p:nvPr/>
        </p:nvSpPr>
        <p:spPr>
          <a:xfrm>
            <a:off x="2017654" y="2717236"/>
            <a:ext cx="355877" cy="355882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18614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3 Marcador de contenido">
            <a:extLst>
              <a:ext uri="{FF2B5EF4-FFF2-40B4-BE49-F238E27FC236}">
                <a16:creationId xmlns:a16="http://schemas.microsoft.com/office/drawing/2014/main" xmlns="" id="{B5C98EB1-867B-4C65-B103-56C187F756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067136"/>
              </p:ext>
            </p:extLst>
          </p:nvPr>
        </p:nvGraphicFramePr>
        <p:xfrm>
          <a:off x="1523999" y="1288710"/>
          <a:ext cx="9616225" cy="5380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3 Título">
            <a:extLst>
              <a:ext uri="{FF2B5EF4-FFF2-40B4-BE49-F238E27FC236}">
                <a16:creationId xmlns:a16="http://schemas.microsoft.com/office/drawing/2014/main" xmlns="" id="{D25A6263-5969-4D8D-9856-C0B642B21D84}"/>
              </a:ext>
            </a:extLst>
          </p:cNvPr>
          <p:cNvSpPr txBox="1">
            <a:spLocks/>
          </p:cNvSpPr>
          <p:nvPr/>
        </p:nvSpPr>
        <p:spPr bwMode="auto">
          <a:xfrm>
            <a:off x="1666875" y="269875"/>
            <a:ext cx="89296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>
            <a:normAutofit/>
          </a:bodyPr>
          <a:lstStyle/>
          <a:p>
            <a:pPr algn="ctr">
              <a:defRPr/>
            </a:pPr>
            <a:r>
              <a:rPr lang="es-CO" sz="3200" b="1" dirty="0">
                <a:solidFill>
                  <a:srgbClr val="049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j-ea"/>
                <a:cs typeface="Arial" charset="0"/>
              </a:rPr>
              <a:t>Estrategias didácticas desde el </a:t>
            </a:r>
            <a:r>
              <a:rPr lang="es-CO" sz="3200" b="1" dirty="0" err="1">
                <a:solidFill>
                  <a:srgbClr val="049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j-ea"/>
                <a:cs typeface="Arial" charset="0"/>
              </a:rPr>
              <a:t>socioconstructivismo</a:t>
            </a:r>
            <a:endParaRPr lang="es-CO" sz="3200" b="1" dirty="0">
              <a:solidFill>
                <a:srgbClr val="049E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j-ea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16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/>
          <p:cNvSpPr>
            <a:spLocks noChangeArrowheads="1"/>
          </p:cNvSpPr>
          <p:nvPr/>
        </p:nvSpPr>
        <p:spPr bwMode="auto">
          <a:xfrm rot="1821716">
            <a:off x="2440008" y="2568464"/>
            <a:ext cx="503237" cy="721788"/>
          </a:xfrm>
          <a:prstGeom prst="downArrow">
            <a:avLst>
              <a:gd name="adj1" fmla="val 50000"/>
              <a:gd name="adj2" fmla="val 75850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CO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Oval 8"/>
          <p:cNvSpPr>
            <a:spLocks noChangeArrowheads="1"/>
          </p:cNvSpPr>
          <p:nvPr/>
        </p:nvSpPr>
        <p:spPr bwMode="auto">
          <a:xfrm>
            <a:off x="563754" y="3169825"/>
            <a:ext cx="2987675" cy="3167062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Teorías</a:t>
            </a:r>
          </a:p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Principios</a:t>
            </a:r>
          </a:p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Nociones</a:t>
            </a:r>
          </a:p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Leyes</a:t>
            </a:r>
          </a:p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Conceptos</a:t>
            </a:r>
          </a:p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Saber disciplinar</a:t>
            </a:r>
          </a:p>
          <a:p>
            <a:pPr algn="ctr">
              <a:defRPr/>
            </a:pPr>
            <a:endParaRPr lang="es-ES" sz="2400" b="1" dirty="0">
              <a:solidFill>
                <a:schemeClr val="tx1"/>
              </a:solidFill>
              <a:latin typeface="Times New Roman" pitchFamily="16" charset="0"/>
            </a:endParaRPr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5808664" y="2490777"/>
            <a:ext cx="503237" cy="793761"/>
          </a:xfrm>
          <a:prstGeom prst="downArrow">
            <a:avLst>
              <a:gd name="adj1" fmla="val 50000"/>
              <a:gd name="adj2" fmla="val 96324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CO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4583114" y="3357564"/>
            <a:ext cx="3025775" cy="335597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  </a:t>
            </a:r>
          </a:p>
          <a:p>
            <a:pPr algn="ctr">
              <a:defRPr/>
            </a:pPr>
            <a:endParaRPr lang="es-ES" sz="2400" b="1" dirty="0">
              <a:latin typeface="Times New Roman" pitchFamily="16" charset="0"/>
            </a:endParaRPr>
          </a:p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Procedimientos</a:t>
            </a:r>
          </a:p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Técnicas,</a:t>
            </a:r>
          </a:p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 Estrategias</a:t>
            </a:r>
          </a:p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Acciones </a:t>
            </a:r>
          </a:p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Práctica</a:t>
            </a:r>
          </a:p>
          <a:p>
            <a:pPr algn="ctr">
              <a:defRPr/>
            </a:pPr>
            <a:r>
              <a:rPr lang="es-ES" sz="2400" b="1" dirty="0">
                <a:latin typeface="Times New Roman" pitchFamily="16" charset="0"/>
              </a:rPr>
              <a:t>Aplicación del </a:t>
            </a:r>
          </a:p>
          <a:p>
            <a:pPr algn="ctr">
              <a:defRPr/>
            </a:pPr>
            <a:r>
              <a:rPr lang="es-ES" sz="2400" b="1" dirty="0" smtClean="0">
                <a:latin typeface="Times New Roman" pitchFamily="16" charset="0"/>
              </a:rPr>
              <a:t>Saber</a:t>
            </a:r>
            <a:endParaRPr lang="es-ES" sz="2400" b="1" dirty="0">
              <a:solidFill>
                <a:schemeClr val="tx1"/>
              </a:solidFill>
              <a:latin typeface="Times New Roman" pitchFamily="16" charset="0"/>
            </a:endParaRPr>
          </a:p>
          <a:p>
            <a:pPr algn="ctr">
              <a:defRPr/>
            </a:pPr>
            <a:endParaRPr lang="es-ES" sz="2400" b="1" dirty="0">
              <a:solidFill>
                <a:schemeClr val="tx1"/>
              </a:solidFill>
              <a:latin typeface="Times New Roman" pitchFamily="16" charset="0"/>
            </a:endParaRPr>
          </a:p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 </a:t>
            </a:r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auto">
          <a:xfrm>
            <a:off x="9113032" y="2653046"/>
            <a:ext cx="504825" cy="769591"/>
          </a:xfrm>
          <a:prstGeom prst="downArrow">
            <a:avLst>
              <a:gd name="adj1" fmla="val 50000"/>
              <a:gd name="adj2" fmla="val 96324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CO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8001783" y="3422637"/>
            <a:ext cx="2987675" cy="338455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 </a:t>
            </a:r>
          </a:p>
          <a:p>
            <a:pPr algn="ctr">
              <a:defRPr/>
            </a:pPr>
            <a:endParaRPr lang="es-ES" sz="2400" b="1" dirty="0">
              <a:solidFill>
                <a:schemeClr val="tx1"/>
              </a:solidFill>
              <a:latin typeface="Times New Roman" pitchFamily="16" charset="0"/>
            </a:endParaRPr>
          </a:p>
          <a:p>
            <a:pPr algn="ctr">
              <a:defRPr/>
            </a:pPr>
            <a:endParaRPr lang="es-ES" sz="2400" b="1" dirty="0">
              <a:solidFill>
                <a:schemeClr val="tx1"/>
              </a:solidFill>
              <a:latin typeface="Times New Roman" pitchFamily="16" charset="0"/>
            </a:endParaRPr>
          </a:p>
          <a:p>
            <a:pPr algn="ctr">
              <a:defRPr/>
            </a:pPr>
            <a:r>
              <a:rPr lang="es-ES" sz="2400" b="1" dirty="0" smtClean="0">
                <a:solidFill>
                  <a:schemeClr val="tx1"/>
                </a:solidFill>
                <a:latin typeface="Times New Roman" pitchFamily="16" charset="0"/>
              </a:rPr>
              <a:t>Valores</a:t>
            </a:r>
            <a:endParaRPr lang="es-ES" sz="2400" b="1" dirty="0">
              <a:solidFill>
                <a:schemeClr val="tx1"/>
              </a:solidFill>
              <a:latin typeface="Times New Roman" pitchFamily="16" charset="0"/>
            </a:endParaRPr>
          </a:p>
          <a:p>
            <a:pPr algn="ctr">
              <a:defRPr/>
            </a:pPr>
            <a:r>
              <a:rPr lang="es-ES" sz="2400" b="1" dirty="0" smtClean="0">
                <a:solidFill>
                  <a:schemeClr val="tx1"/>
                </a:solidFill>
                <a:latin typeface="Times New Roman" pitchFamily="16" charset="0"/>
              </a:rPr>
              <a:t>Comportamientos</a:t>
            </a:r>
          </a:p>
          <a:p>
            <a:pPr algn="ctr">
              <a:defRPr/>
            </a:pPr>
            <a:r>
              <a:rPr lang="es-ES" sz="2400" b="1" dirty="0" smtClean="0">
                <a:solidFill>
                  <a:schemeClr val="tx1"/>
                </a:solidFill>
                <a:latin typeface="Times New Roman" pitchFamily="16" charset="0"/>
              </a:rPr>
              <a:t>Normas </a:t>
            </a:r>
            <a:endParaRPr lang="es-ES" sz="2400" b="1" dirty="0">
              <a:solidFill>
                <a:schemeClr val="tx1"/>
              </a:solidFill>
              <a:latin typeface="Times New Roman" pitchFamily="16" charset="0"/>
            </a:endParaRPr>
          </a:p>
          <a:p>
            <a:pPr algn="ctr">
              <a:defRPr/>
            </a:pPr>
            <a:r>
              <a:rPr lang="es-ES" sz="2400" b="1" dirty="0" smtClean="0">
                <a:solidFill>
                  <a:schemeClr val="tx1"/>
                </a:solidFill>
                <a:latin typeface="Times New Roman" pitchFamily="16" charset="0"/>
              </a:rPr>
              <a:t>Toma </a:t>
            </a: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de decisiones</a:t>
            </a:r>
          </a:p>
          <a:p>
            <a:pPr algn="ctr">
              <a:defRPr/>
            </a:pPr>
            <a:r>
              <a:rPr lang="es-ES" sz="2400" b="1" dirty="0" smtClean="0">
                <a:solidFill>
                  <a:schemeClr val="tx1"/>
                </a:solidFill>
                <a:latin typeface="Times New Roman" pitchFamily="16" charset="0"/>
              </a:rPr>
              <a:t>Trabajo en equipo</a:t>
            </a:r>
          </a:p>
          <a:p>
            <a:pPr algn="ctr">
              <a:defRPr/>
            </a:pPr>
            <a:r>
              <a:rPr lang="es-ES" sz="2400" b="1" dirty="0" smtClean="0">
                <a:solidFill>
                  <a:schemeClr val="tx1"/>
                </a:solidFill>
                <a:latin typeface="Times New Roman" pitchFamily="16" charset="0"/>
              </a:rPr>
              <a:t>Valoración de los</a:t>
            </a:r>
          </a:p>
          <a:p>
            <a:pPr algn="ctr">
              <a:defRPr/>
            </a:pPr>
            <a:r>
              <a:rPr lang="es-ES" sz="2400" b="1" dirty="0" smtClean="0">
                <a:solidFill>
                  <a:schemeClr val="tx1"/>
                </a:solidFill>
                <a:latin typeface="Times New Roman" pitchFamily="16" charset="0"/>
              </a:rPr>
              <a:t>aprendizajes</a:t>
            </a:r>
          </a:p>
          <a:p>
            <a:pPr algn="ctr">
              <a:defRPr/>
            </a:pPr>
            <a:endParaRPr lang="es-ES" sz="2400" b="1" dirty="0">
              <a:solidFill>
                <a:schemeClr val="tx1"/>
              </a:solidFill>
              <a:latin typeface="Times New Roman" pitchFamily="16" charset="0"/>
            </a:endParaRPr>
          </a:p>
          <a:p>
            <a:pPr algn="ctr">
              <a:defRPr/>
            </a:pPr>
            <a:endParaRPr lang="es-ES" sz="2400" b="1" dirty="0">
              <a:solidFill>
                <a:schemeClr val="tx1"/>
              </a:solidFill>
              <a:latin typeface="Times New Roman" pitchFamily="16" charset="0"/>
            </a:endParaRPr>
          </a:p>
          <a:p>
            <a:pPr algn="ctr">
              <a:defRPr/>
            </a:pPr>
            <a:endParaRPr lang="es-ES" sz="2400" b="1" dirty="0">
              <a:solidFill>
                <a:schemeClr val="tx1"/>
              </a:solidFill>
              <a:latin typeface="Times New Roman" pitchFamily="16" charset="0"/>
            </a:endParaRP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7824789" y="1196976"/>
            <a:ext cx="2592387" cy="7143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 SER</a:t>
            </a: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800600" y="1196976"/>
            <a:ext cx="2592388" cy="7143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  HACER</a:t>
            </a: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1919289" y="1196976"/>
            <a:ext cx="2592387" cy="7143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s-ES" sz="2400" b="1" dirty="0">
                <a:solidFill>
                  <a:schemeClr val="tx1"/>
                </a:solidFill>
                <a:latin typeface="Times New Roman" pitchFamily="16" charset="0"/>
              </a:rPr>
              <a:t>  SABER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279650" y="193185"/>
            <a:ext cx="7920038" cy="74697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s-ES" sz="4000" b="1" dirty="0" smtClean="0">
                <a:solidFill>
                  <a:srgbClr val="049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CONTENIDOS</a:t>
            </a:r>
            <a:endParaRPr lang="es-ES" sz="4000" b="1" dirty="0">
              <a:solidFill>
                <a:srgbClr val="049E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128827" y="2029112"/>
            <a:ext cx="217331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sz="2400" b="1" dirty="0" smtClean="0"/>
              <a:t>CONCEPTUAL</a:t>
            </a:r>
            <a:endParaRPr lang="es-CO" sz="2400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869254" y="1989138"/>
            <a:ext cx="238205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sz="2400" b="1" dirty="0" smtClean="0"/>
              <a:t>PROCEDIMENTAL</a:t>
            </a:r>
            <a:endParaRPr lang="es-CO" sz="2400" b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8278790" y="2037274"/>
            <a:ext cx="217331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sz="2400" b="1" dirty="0" smtClean="0"/>
              <a:t>ACTITUDINAL</a:t>
            </a:r>
            <a:endParaRPr lang="es-CO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85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1457861422"/>
              </p:ext>
            </p:extLst>
          </p:nvPr>
        </p:nvGraphicFramePr>
        <p:xfrm>
          <a:off x="631065" y="270456"/>
          <a:ext cx="11217498" cy="6181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561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2828896892"/>
              </p:ext>
            </p:extLst>
          </p:nvPr>
        </p:nvGraphicFramePr>
        <p:xfrm>
          <a:off x="631065" y="270456"/>
          <a:ext cx="11217498" cy="6181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8157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442693" y="575032"/>
            <a:ext cx="798919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“¿Cuáles son los criterios que nos permiten reconocer cuándo una forma de intervención educativa es apropiada? </a:t>
            </a:r>
            <a:endParaRPr lang="es-CO" sz="4000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CO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CO" sz="4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CO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Qué razones tenemos para justificar las distintas formas que utilizamos para enseñar?”</a:t>
            </a:r>
            <a:endParaRPr lang="es-CO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010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857633" y="2261285"/>
            <a:ext cx="8213124" cy="1433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5400" b="1" dirty="0" smtClean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GRACIAS</a:t>
            </a:r>
            <a:endParaRPr lang="es-ES_tradnl" sz="5400" b="1" dirty="0">
              <a:solidFill>
                <a:srgbClr val="049E79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32" y="5365493"/>
            <a:ext cx="4245498" cy="6398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06" y="5365493"/>
            <a:ext cx="1923548" cy="6398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658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xmlns="" id="{97E07F25-F5D6-4480-A529-9EE3244B3A0F}"/>
              </a:ext>
            </a:extLst>
          </p:cNvPr>
          <p:cNvSpPr txBox="1">
            <a:spLocks/>
          </p:cNvSpPr>
          <p:nvPr/>
        </p:nvSpPr>
        <p:spPr>
          <a:xfrm>
            <a:off x="3152364" y="466159"/>
            <a:ext cx="5766817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b="1" dirty="0" smtClean="0">
                <a:solidFill>
                  <a:srgbClr val="049E7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CONSTRUCTIVISMO</a:t>
            </a:r>
            <a:endParaRPr lang="es-CO" dirty="0">
              <a:solidFill>
                <a:srgbClr val="049E79"/>
              </a:solidFill>
            </a:endParaRPr>
          </a:p>
        </p:txBody>
      </p:sp>
      <p:sp>
        <p:nvSpPr>
          <p:cNvPr id="5" name="4 CuadroTexto">
            <a:extLst>
              <a:ext uri="{FF2B5EF4-FFF2-40B4-BE49-F238E27FC236}">
                <a16:creationId xmlns:a16="http://schemas.microsoft.com/office/drawing/2014/main" xmlns="" id="{2590998A-BCB1-4C06-A5FC-D99DDDB3F9B1}"/>
              </a:ext>
            </a:extLst>
          </p:cNvPr>
          <p:cNvSpPr txBox="1"/>
          <p:nvPr/>
        </p:nvSpPr>
        <p:spPr>
          <a:xfrm>
            <a:off x="606511" y="2725144"/>
            <a:ext cx="10858521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CO" sz="3200" b="1" dirty="0"/>
              <a:t> Implica la participación activa de profesores y estudiantes que interactúan para construir, crear, facilitar, liberar, preguntar, criticar y reflexionar sobre la comprensión del conocimiento y para evolucionar en las estructuras cognitivas </a:t>
            </a:r>
            <a:r>
              <a:rPr lang="es-CO" sz="3200" b="1" dirty="0" smtClean="0"/>
              <a:t>que permiten  </a:t>
            </a:r>
            <a:r>
              <a:rPr lang="es-CO" sz="3200" b="1" dirty="0"/>
              <a:t>acceder a conocimientos cada vez más elaborados.</a:t>
            </a:r>
            <a:r>
              <a:rPr lang="es-ES" sz="3200" b="1" dirty="0"/>
              <a:t> </a:t>
            </a:r>
          </a:p>
          <a:p>
            <a:pPr>
              <a:defRPr/>
            </a:pPr>
            <a:endParaRPr lang="es-CO" dirty="0"/>
          </a:p>
        </p:txBody>
      </p:sp>
      <p:pic>
        <p:nvPicPr>
          <p:cNvPr id="6" name="Picture 6" descr="http://biblioteca-digital.ucentral.cl/documentos/libros/lintegrado/images/foto8.gif">
            <a:extLst>
              <a:ext uri="{FF2B5EF4-FFF2-40B4-BE49-F238E27FC236}">
                <a16:creationId xmlns:a16="http://schemas.microsoft.com/office/drawing/2014/main" xmlns="" id="{11233459-9074-4D83-8D7E-86C6C59E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45697"/>
            <a:ext cx="2940139" cy="2770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Resultado de imagen para aprendizaje colaborativo">
            <a:extLst>
              <a:ext uri="{FF2B5EF4-FFF2-40B4-BE49-F238E27FC236}">
                <a16:creationId xmlns:a16="http://schemas.microsoft.com/office/drawing/2014/main" xmlns="" id="{A4DE9C26-E0C5-4D4B-BD61-766B0E74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879" y="700315"/>
            <a:ext cx="2765306" cy="15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164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80A41AEA-A5F1-41B4-A615-43DDD822D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854" y="-335381"/>
            <a:ext cx="8980254" cy="1646302"/>
          </a:xfrm>
        </p:spPr>
        <p:txBody>
          <a:bodyPr/>
          <a:lstStyle/>
          <a:p>
            <a:pPr algn="ctr"/>
            <a:r>
              <a:rPr lang="es-CO" sz="4400" b="1" dirty="0">
                <a:solidFill>
                  <a:srgbClr val="049E79"/>
                </a:solidFill>
              </a:rPr>
              <a:t>CONSTRUCTIVISMO EN EDUCACION</a:t>
            </a:r>
          </a:p>
        </p:txBody>
      </p:sp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xmlns="" id="{71F7C790-9755-4451-8D1A-833311F1FF92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15" y="1376839"/>
            <a:ext cx="2747169" cy="3668623"/>
          </a:xfrm>
          <a:prstGeom prst="rect">
            <a:avLst/>
          </a:prstGeom>
        </p:spPr>
      </p:pic>
      <p:pic>
        <p:nvPicPr>
          <p:cNvPr id="6" name="Marcador de contenido 12">
            <a:extLst>
              <a:ext uri="{FF2B5EF4-FFF2-40B4-BE49-F238E27FC236}">
                <a16:creationId xmlns:a16="http://schemas.microsoft.com/office/drawing/2014/main" xmlns="" id="{EE993BD7-5B39-4ED8-9772-985C2C99378D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85" y="1274990"/>
            <a:ext cx="2660990" cy="3704554"/>
          </a:xfrm>
          <a:prstGeom prst="rect">
            <a:avLst/>
          </a:prstGeom>
        </p:spPr>
      </p:pic>
      <p:sp>
        <p:nvSpPr>
          <p:cNvPr id="7" name="CuadroTexto 16">
            <a:extLst>
              <a:ext uri="{FF2B5EF4-FFF2-40B4-BE49-F238E27FC236}">
                <a16:creationId xmlns:a16="http://schemas.microsoft.com/office/drawing/2014/main" xmlns="" id="{0D6E473F-B503-4B65-9081-F73ADAEF79B8}"/>
              </a:ext>
            </a:extLst>
          </p:cNvPr>
          <p:cNvSpPr txBox="1"/>
          <p:nvPr/>
        </p:nvSpPr>
        <p:spPr>
          <a:xfrm>
            <a:off x="183113" y="5245517"/>
            <a:ext cx="3538881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400" b="1" dirty="0">
                <a:cs typeface="Times New Roman" panose="02020603050405020304" pitchFamily="18" charset="0"/>
              </a:rPr>
              <a:t>Constructivismo orientación cognitiva </a:t>
            </a:r>
            <a:endParaRPr lang="es-CO" sz="2400" b="1" dirty="0" smtClean="0">
              <a:cs typeface="Times New Roman" panose="02020603050405020304" pitchFamily="18" charset="0"/>
            </a:endParaRPr>
          </a:p>
          <a:p>
            <a:pPr algn="ctr"/>
            <a:r>
              <a:rPr lang="es-CO" sz="2400" b="1" dirty="0" smtClean="0">
                <a:cs typeface="Times New Roman" panose="02020603050405020304" pitchFamily="18" charset="0"/>
              </a:rPr>
              <a:t>(</a:t>
            </a:r>
            <a:r>
              <a:rPr lang="es-CO" sz="2400" b="1" dirty="0">
                <a:cs typeface="Times New Roman" panose="02020603050405020304" pitchFamily="18" charset="0"/>
              </a:rPr>
              <a:t>epistemología genética</a:t>
            </a:r>
            <a:r>
              <a:rPr lang="es-CO" sz="2400" b="1" dirty="0" smtClean="0"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s-CO" sz="2400" b="1" dirty="0" smtClean="0"/>
              <a:t>1896-1980</a:t>
            </a:r>
            <a:endParaRPr lang="es-CO" sz="2400" b="1" dirty="0">
              <a:cs typeface="Times New Roman" panose="02020603050405020304" pitchFamily="18" charset="0"/>
            </a:endParaRPr>
          </a:p>
        </p:txBody>
      </p:sp>
      <p:sp>
        <p:nvSpPr>
          <p:cNvPr id="8" name="CuadroTexto 17">
            <a:extLst>
              <a:ext uri="{FF2B5EF4-FFF2-40B4-BE49-F238E27FC236}">
                <a16:creationId xmlns:a16="http://schemas.microsoft.com/office/drawing/2014/main" xmlns="" id="{349C0D47-97FF-4B52-BF98-2FB5484231AA}"/>
              </a:ext>
            </a:extLst>
          </p:cNvPr>
          <p:cNvSpPr txBox="1"/>
          <p:nvPr/>
        </p:nvSpPr>
        <p:spPr>
          <a:xfrm>
            <a:off x="4344846" y="5155384"/>
            <a:ext cx="3382478" cy="1692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Constructivismo orientación social (orientación social</a:t>
            </a:r>
            <a:r>
              <a:rPr lang="es-CO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s-CO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1896 -1934</a:t>
            </a:r>
            <a:endParaRPr lang="es-CO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4" descr="Imagen relacionada">
            <a:extLst>
              <a:ext uri="{FF2B5EF4-FFF2-40B4-BE49-F238E27FC236}">
                <a16:creationId xmlns:a16="http://schemas.microsoft.com/office/drawing/2014/main" xmlns="" id="{B5D85A63-14F8-4706-899E-88894C15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001" y="1274990"/>
            <a:ext cx="2794060" cy="36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17">
            <a:extLst>
              <a:ext uri="{FF2B5EF4-FFF2-40B4-BE49-F238E27FC236}">
                <a16:creationId xmlns:a16="http://schemas.microsoft.com/office/drawing/2014/main" xmlns="" id="{14CEACB2-35A6-4997-8B1E-E02B6B808411}"/>
              </a:ext>
            </a:extLst>
          </p:cNvPr>
          <p:cNvSpPr txBox="1"/>
          <p:nvPr/>
        </p:nvSpPr>
        <p:spPr>
          <a:xfrm>
            <a:off x="7901093" y="5045461"/>
            <a:ext cx="4159876" cy="17235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Aprendizaje significativo </a:t>
            </a:r>
          </a:p>
          <a:p>
            <a:pPr algn="ctr"/>
            <a:r>
              <a:rPr lang="es-CO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 aporte </a:t>
            </a:r>
            <a:r>
              <a:rPr lang="es-CO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s-CO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constructivismo</a:t>
            </a:r>
          </a:p>
          <a:p>
            <a:pPr algn="ctr"/>
            <a:r>
              <a:rPr lang="es-CO" sz="2800" dirty="0" smtClean="0"/>
              <a:t>1918- </a:t>
            </a:r>
            <a:r>
              <a:rPr lang="es-CO" sz="2800" dirty="0"/>
              <a:t>2008</a:t>
            </a:r>
            <a:endParaRPr lang="es-CO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508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0C9709F6-2807-418B-ABBF-D9E5BF7980DD}"/>
              </a:ext>
            </a:extLst>
          </p:cNvPr>
          <p:cNvSpPr txBox="1">
            <a:spLocks/>
          </p:cNvSpPr>
          <p:nvPr/>
        </p:nvSpPr>
        <p:spPr>
          <a:xfrm>
            <a:off x="1122584" y="-168655"/>
            <a:ext cx="8988213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CO" b="1" dirty="0" smtClean="0">
              <a:solidFill>
                <a:srgbClr val="049E79"/>
              </a:solidFill>
            </a:endParaRPr>
          </a:p>
          <a:p>
            <a:pPr algn="ctr"/>
            <a:r>
              <a:rPr lang="es-CO" b="1" dirty="0" smtClean="0">
                <a:solidFill>
                  <a:srgbClr val="049E79"/>
                </a:solidFill>
              </a:rPr>
              <a:t>LA EPISTEMOLOGÍA GENÉTICA</a:t>
            </a:r>
          </a:p>
          <a:p>
            <a:pPr algn="ctr"/>
            <a:endParaRPr lang="es-CO" b="1" dirty="0">
              <a:solidFill>
                <a:srgbClr val="049E79"/>
              </a:solidFill>
            </a:endParaRPr>
          </a:p>
        </p:txBody>
      </p:sp>
      <p:pic>
        <p:nvPicPr>
          <p:cNvPr id="5" name="Picture 2" descr="Resultado de imagen para piaget">
            <a:extLst>
              <a:ext uri="{FF2B5EF4-FFF2-40B4-BE49-F238E27FC236}">
                <a16:creationId xmlns:a16="http://schemas.microsoft.com/office/drawing/2014/main" xmlns="" id="{71D44512-CC01-4097-B597-CB68125BA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99" r="3104" b="12263"/>
          <a:stretch/>
        </p:blipFill>
        <p:spPr bwMode="auto">
          <a:xfrm>
            <a:off x="1027371" y="1152145"/>
            <a:ext cx="9178641" cy="5522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73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75066420-D3F0-4F9D-BB8D-89EFE723F732}"/>
              </a:ext>
            </a:extLst>
          </p:cNvPr>
          <p:cNvSpPr txBox="1">
            <a:spLocks/>
          </p:cNvSpPr>
          <p:nvPr/>
        </p:nvSpPr>
        <p:spPr>
          <a:xfrm>
            <a:off x="1066800" y="324677"/>
            <a:ext cx="100584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800" b="1" dirty="0" smtClean="0">
                <a:solidFill>
                  <a:srgbClr val="049E79"/>
                </a:solidFill>
              </a:rPr>
              <a:t>Postulados Básicos</a:t>
            </a:r>
            <a:endParaRPr lang="es-CO" sz="4800" b="1" dirty="0">
              <a:solidFill>
                <a:srgbClr val="049E79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xmlns="" id="{6BF50F80-1501-4FD8-873D-6BA0DB7AD2B7}"/>
              </a:ext>
            </a:extLst>
          </p:cNvPr>
          <p:cNvSpPr txBox="1">
            <a:spLocks/>
          </p:cNvSpPr>
          <p:nvPr/>
        </p:nvSpPr>
        <p:spPr>
          <a:xfrm>
            <a:off x="304800" y="1351723"/>
            <a:ext cx="7580243" cy="5181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sz="3100" dirty="0" smtClean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O" sz="3100" dirty="0" smtClean="0">
                <a:cs typeface="Times New Roman" panose="02020603050405020304" pitchFamily="18" charset="0"/>
              </a:rPr>
              <a:t>Las estructuras cognitivas se construyen en la interacción entre el medio y el sujeto.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3100" dirty="0" smtClean="0">
                <a:cs typeface="Times New Roman" panose="02020603050405020304" pitchFamily="18" charset="0"/>
              </a:rPr>
              <a:t>La capacidad que un individuo tiene para aprender esta determinada por el nivel de desarrollo cognitivo.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3200" dirty="0" smtClean="0">
                <a:cs typeface="Times New Roman" panose="02020603050405020304" pitchFamily="18" charset="0"/>
              </a:rPr>
              <a:t>La construcción del conocimiento se realiza en cada uno de los periodos del desarrollo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3200" dirty="0" smtClean="0">
                <a:cs typeface="Times New Roman" panose="02020603050405020304" pitchFamily="18" charset="0"/>
              </a:rPr>
              <a:t>Los niños son organismos activos que construyen sus propias estructuras internas mediante un proceso reflexivo.</a:t>
            </a:r>
          </a:p>
          <a:p>
            <a:pPr>
              <a:buFont typeface="Arial" panose="020B0604020202020204" pitchFamily="34" charset="0"/>
              <a:buChar char="•"/>
            </a:pPr>
            <a:endParaRPr lang="es-CO" sz="3100" dirty="0" smtClean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CO" sz="3100" dirty="0" smtClean="0"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pic>
        <p:nvPicPr>
          <p:cNvPr id="6" name="Picture 2" descr="Resultado de imagen para piaget niÃ±o">
            <a:extLst>
              <a:ext uri="{FF2B5EF4-FFF2-40B4-BE49-F238E27FC236}">
                <a16:creationId xmlns:a16="http://schemas.microsoft.com/office/drawing/2014/main" xmlns="" id="{8DA8BF6B-3C70-42EC-93BA-114AAA8C3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771" y="1129349"/>
            <a:ext cx="3864518" cy="23805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eoria-de-piaget">
            <a:extLst>
              <a:ext uri="{FF2B5EF4-FFF2-40B4-BE49-F238E27FC236}">
                <a16:creationId xmlns:a16="http://schemas.microsoft.com/office/drawing/2014/main" xmlns="" id="{F8748595-9335-4550-8A20-C296C7AE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731" y="3509892"/>
            <a:ext cx="3496902" cy="22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77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8AF753EB-68D9-47F6-97BA-2ADEEC861F19}"/>
              </a:ext>
            </a:extLst>
          </p:cNvPr>
          <p:cNvSpPr txBox="1">
            <a:spLocks/>
          </p:cNvSpPr>
          <p:nvPr/>
        </p:nvSpPr>
        <p:spPr>
          <a:xfrm>
            <a:off x="1963168" y="336536"/>
            <a:ext cx="8596668" cy="8376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>
                <a:solidFill>
                  <a:srgbClr val="049E79"/>
                </a:solidFill>
              </a:rPr>
              <a:t>Postulados Básicos </a:t>
            </a:r>
            <a:endParaRPr lang="es-CO" b="1" dirty="0">
              <a:solidFill>
                <a:srgbClr val="049E79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="" xmlns:a16="http://schemas.microsoft.com/office/drawing/2014/main" id="{17E91E90-9E94-4EF5-BCF2-546B90FDC9FB}"/>
              </a:ext>
            </a:extLst>
          </p:cNvPr>
          <p:cNvSpPr txBox="1">
            <a:spLocks/>
          </p:cNvSpPr>
          <p:nvPr/>
        </p:nvSpPr>
        <p:spPr>
          <a:xfrm>
            <a:off x="321972" y="1195488"/>
            <a:ext cx="11520608" cy="61026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CO" sz="3000" dirty="0" smtClean="0">
                <a:cs typeface="Times New Roman" panose="02020603050405020304" pitchFamily="18" charset="0"/>
              </a:rPr>
              <a:t>Para que se de un aprendizaje constructivo</a:t>
            </a:r>
          </a:p>
          <a:p>
            <a:pPr marL="0" indent="0">
              <a:buNone/>
            </a:pPr>
            <a:r>
              <a:rPr lang="es-CO" sz="3000" u="sng" dirty="0" smtClean="0">
                <a:cs typeface="Times New Roman" panose="02020603050405020304" pitchFamily="18" charset="0"/>
              </a:rPr>
              <a:t>el conocimiento </a:t>
            </a:r>
            <a:r>
              <a:rPr lang="es-CO" sz="3000" u="sng" dirty="0">
                <a:cs typeface="Times New Roman" panose="02020603050405020304" pitchFamily="18" charset="0"/>
              </a:rPr>
              <a:t>que se presente </a:t>
            </a:r>
            <a:r>
              <a:rPr lang="es-CO" sz="3000" u="sng" dirty="0" smtClean="0">
                <a:cs typeface="Times New Roman" panose="02020603050405020304" pitchFamily="18" charset="0"/>
              </a:rPr>
              <a:t> debe</a:t>
            </a:r>
            <a:r>
              <a:rPr lang="es-CO" sz="3000" dirty="0" smtClean="0"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s-CO" sz="3000" dirty="0"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3000" dirty="0" smtClean="0">
                <a:cs typeface="Times New Roman" panose="02020603050405020304" pitchFamily="18" charset="0"/>
              </a:rPr>
              <a:t>Tener una organización conceptual, adecuada al nivel de desarrollo del estudiante.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3000" dirty="0" smtClean="0">
                <a:cs typeface="Times New Roman" panose="02020603050405020304" pitchFamily="18" charset="0"/>
              </a:rPr>
              <a:t>Tener en cuenta las estructuras de conocimiento previo que ya posee el estudiante.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3000" dirty="0" smtClean="0">
                <a:cs typeface="Times New Roman" panose="02020603050405020304" pitchFamily="18" charset="0"/>
              </a:rPr>
              <a:t>El conocimiento que se presente y la manera como se presente debe generar una actividad cognitiva relacionada con los mecanismos de equilibro y desequilibrio cognitivo</a:t>
            </a:r>
            <a:r>
              <a:rPr lang="es-CO" sz="3000" dirty="0" smtClean="0"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28" name="Picture 4" descr="Entornos de Aprendizaje Constructivista – Una Propuesta de Diseño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143" y="220625"/>
            <a:ext cx="4279437" cy="22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6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Marcador de contenido">
            <a:extLst>
              <a:ext uri="{FF2B5EF4-FFF2-40B4-BE49-F238E27FC236}">
                <a16:creationId xmlns:a16="http://schemas.microsoft.com/office/drawing/2014/main" xmlns="" id="{6CED1A9C-96D8-436F-8C92-E52A8147F191}"/>
              </a:ext>
            </a:extLst>
          </p:cNvPr>
          <p:cNvSpPr txBox="1">
            <a:spLocks/>
          </p:cNvSpPr>
          <p:nvPr/>
        </p:nvSpPr>
        <p:spPr>
          <a:xfrm>
            <a:off x="457200" y="274320"/>
            <a:ext cx="11545617" cy="6168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altLang="es-CO" sz="3200" dirty="0" smtClean="0"/>
              <a:t>Reconstrucción de los esquemas de conocimiento. </a:t>
            </a:r>
          </a:p>
          <a:p>
            <a:pPr algn="ctr">
              <a:buFont typeface="Wingdings 2" panose="05020102010507070707" pitchFamily="18" charset="2"/>
              <a:buNone/>
            </a:pPr>
            <a:r>
              <a:rPr lang="es-ES" altLang="es-CO" sz="3200" dirty="0" smtClean="0"/>
              <a:t>   </a:t>
            </a:r>
          </a:p>
          <a:p>
            <a:pPr algn="ctr">
              <a:buFont typeface="Wingdings 2" panose="05020102010507070707" pitchFamily="18" charset="2"/>
              <a:buNone/>
            </a:pPr>
            <a:r>
              <a:rPr lang="es-ES" altLang="es-CO" sz="3200" dirty="0" smtClean="0">
                <a:solidFill>
                  <a:srgbClr val="FF0000"/>
                </a:solidFill>
              </a:rPr>
              <a:t> EQUILIBRIO - DESEQUILIBRIO – REEQUILIBRIO</a:t>
            </a:r>
            <a:endParaRPr lang="es-CO" altLang="es-CO" sz="3200" dirty="0" smtClean="0">
              <a:solidFill>
                <a:srgbClr val="FF0000"/>
              </a:solidFill>
            </a:endParaRPr>
          </a:p>
          <a:p>
            <a:pPr algn="ctr">
              <a:buFont typeface="Wingdings 2" panose="05020102010507070707" pitchFamily="18" charset="2"/>
              <a:buNone/>
            </a:pPr>
            <a:r>
              <a:rPr lang="es-ES" altLang="es-CO" sz="3200" dirty="0" smtClean="0"/>
              <a:t>	Supone una adaptación y la construcción de nuevos esquemas de conocimiento.</a:t>
            </a:r>
            <a:endParaRPr lang="es-CO" altLang="es-CO" sz="3200" dirty="0" smtClean="0"/>
          </a:p>
          <a:p>
            <a:pPr algn="ctr">
              <a:buFont typeface="Wingdings 2" panose="05020102010507070707" pitchFamily="18" charset="2"/>
              <a:buNone/>
            </a:pPr>
            <a:endParaRPr lang="es-ES" altLang="es-CO" sz="3200" dirty="0" smtClean="0"/>
          </a:p>
          <a:p>
            <a:pPr algn="ctr">
              <a:buFont typeface="Wingdings 2" panose="05020102010507070707" pitchFamily="18" charset="2"/>
              <a:buNone/>
            </a:pPr>
            <a:r>
              <a:rPr lang="es-ES" altLang="es-CO" sz="3200" dirty="0" smtClean="0"/>
              <a:t>Aprender no significa, ni reemplazar un punto de vista , por otro,  ni simplemente acumular nuevo conocimiento sobre lo viejo, sino más bien transformar  O CONSTRUIR el conocimiento. </a:t>
            </a:r>
            <a:endParaRPr lang="es-CO" altLang="es-CO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065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0892" r="6620" b="12864"/>
          <a:stretch/>
        </p:blipFill>
        <p:spPr bwMode="auto">
          <a:xfrm>
            <a:off x="2498852" y="1"/>
            <a:ext cx="8139097" cy="49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128789" y="4984124"/>
            <a:ext cx="49583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 smtClean="0">
                <a:solidFill>
                  <a:srgbClr val="049E79"/>
                </a:solidFill>
              </a:rPr>
              <a:t>EL APRENDIZAJE SIGNIFICATIVO</a:t>
            </a:r>
            <a:endParaRPr lang="es-CO" sz="4400" b="1" dirty="0">
              <a:solidFill>
                <a:srgbClr val="049E7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6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988</Words>
  <Application>Microsoft Office PowerPoint</Application>
  <PresentationFormat>Personalizado</PresentationFormat>
  <Paragraphs>138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Tema de Office</vt:lpstr>
      <vt:lpstr>Presentación de PowerPoint</vt:lpstr>
      <vt:lpstr>Presentación de PowerPoint</vt:lpstr>
      <vt:lpstr>Presentación de PowerPoint</vt:lpstr>
      <vt:lpstr>CONSTRUCTIVISMO EN EDUCACION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Alexander Agudelo Vergara</dc:creator>
  <cp:lastModifiedBy>Administrador</cp:lastModifiedBy>
  <cp:revision>26</cp:revision>
  <dcterms:created xsi:type="dcterms:W3CDTF">2017-09-28T20:33:50Z</dcterms:created>
  <dcterms:modified xsi:type="dcterms:W3CDTF">2020-04-15T22:08:33Z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3DFDD732-0E98-4BF8-B658-FB6573E236BF</vt:lpwstr>
  </property>
  <property fmtid="{D5CDD505-2E9C-101B-9397-08002B2CF9AE}" pid="3" name="ArticulatePath">
    <vt:lpwstr>Presentación</vt:lpwstr>
  </property>
</Properties>
</file>